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89" r:id="rId5"/>
    <p:sldId id="290" r:id="rId6"/>
    <p:sldId id="295" r:id="rId7"/>
    <p:sldId id="291" r:id="rId8"/>
    <p:sldId id="292" r:id="rId9"/>
    <p:sldId id="281" r:id="rId10"/>
    <p:sldId id="297" r:id="rId11"/>
    <p:sldId id="298" r:id="rId12"/>
    <p:sldId id="299" r:id="rId13"/>
    <p:sldId id="300" r:id="rId14"/>
    <p:sldId id="296" r:id="rId15"/>
    <p:sldId id="285" r:id="rId16"/>
    <p:sldId id="286" r:id="rId17"/>
    <p:sldId id="283" r:id="rId18"/>
    <p:sldId id="282" r:id="rId19"/>
    <p:sldId id="284" r:id="rId20"/>
    <p:sldId id="287" r:id="rId21"/>
    <p:sldId id="288" r:id="rId22"/>
    <p:sldId id="301" r:id="rId23"/>
    <p:sldId id="307" r:id="rId24"/>
    <p:sldId id="308" r:id="rId25"/>
    <p:sldId id="280" r:id="rId26"/>
    <p:sldId id="309" r:id="rId27"/>
    <p:sldId id="274" r:id="rId28"/>
    <p:sldId id="277" r:id="rId29"/>
    <p:sldId id="279" r:id="rId30"/>
    <p:sldId id="310" r:id="rId31"/>
    <p:sldId id="275" r:id="rId32"/>
    <p:sldId id="268" r:id="rId33"/>
    <p:sldId id="270" r:id="rId34"/>
    <p:sldId id="271" r:id="rId35"/>
    <p:sldId id="272" r:id="rId36"/>
    <p:sldId id="311" r:id="rId37"/>
    <p:sldId id="312" r:id="rId38"/>
    <p:sldId id="313"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52" autoAdjust="0"/>
  </p:normalViewPr>
  <p:slideViewPr>
    <p:cSldViewPr>
      <p:cViewPr varScale="1">
        <p:scale>
          <a:sx n="107" d="100"/>
          <a:sy n="107" d="100"/>
        </p:scale>
        <p:origin x="-78" y="-90"/>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070"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2F5CF-CDB2-4C3E-B787-B4F60494421A}" type="doc">
      <dgm:prSet loTypeId="urn:microsoft.com/office/officeart/2005/8/layout/pyramid4" loCatId="pyramid" qsTypeId="urn:microsoft.com/office/officeart/2005/8/quickstyle/3d9" qsCatId="3D" csTypeId="urn:microsoft.com/office/officeart/2005/8/colors/accent6_2" csCatId="accent6" phldr="1"/>
      <dgm:spPr/>
    </dgm:pt>
    <dgm:pt modelId="{893B14C0-2243-4E96-B885-A230E8570A36}">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إستراتيجية حكومة دولة الإمارات 2011-2013</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12EC950-1E55-40BB-B8A0-DA9517B83F31}" type="parTrans" cxnId="{C9137E74-60D1-451C-8C2F-B10664E6498E}">
      <dgm:prSet/>
      <dgm:spPr/>
      <dgm:t>
        <a:bodyPr/>
        <a:lstStyle/>
        <a:p>
          <a:pP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2FC7C6-6E1E-4F93-893D-DDFB2418F27F}" type="sibTrans" cxnId="{C9137E74-60D1-451C-8C2F-B10664E6498E}">
      <dgm:prSet/>
      <dgm:spPr/>
      <dgm:t>
        <a:bodyPr/>
        <a:lstStyle/>
        <a:p>
          <a:pP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02DEBD0-48A8-4418-A4E8-A7E2B7B9C046}">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إستراتيجية الهيئة العامة لتنظيم قطاع الاتصالات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E43995B-FEFE-43A7-B973-CAFAA2ECA294}" type="parTrans" cxnId="{1912D35B-AA7A-412B-8945-890BD3D01287}">
      <dgm:prSet/>
      <dgm:spPr/>
      <dgm:t>
        <a:bodyPr/>
        <a:lstStyle/>
        <a:p>
          <a:pP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54B1FC8-DFB4-4822-BEB3-7CD76722329F}" type="sibTrans" cxnId="{1912D35B-AA7A-412B-8945-890BD3D01287}">
      <dgm:prSet/>
      <dgm:spPr/>
      <dgm:t>
        <a:bodyPr/>
        <a:lstStyle/>
        <a:p>
          <a:pP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8ABD8C1-0238-4523-AF4A-1DE87FD7ACF5}">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رؤية الإمارات 2021</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4ECE6DF-ACD0-40F2-8193-5B0C53B724DA}" type="parTrans" cxnId="{9A3A483B-94B3-4CC2-88BE-0EE86EAFF88F}">
      <dgm:prSet/>
      <dgm:spPr/>
      <dgm:t>
        <a:bodyPr/>
        <a:lstStyle/>
        <a:p>
          <a:pP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A95BE36-F8A6-4A8C-A739-D40C1BF8A8B1}" type="sibTrans" cxnId="{9A3A483B-94B3-4CC2-88BE-0EE86EAFF88F}">
      <dgm:prSet/>
      <dgm:spPr/>
      <dgm:t>
        <a:bodyPr/>
        <a:lstStyle/>
        <a:p>
          <a:pP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A1F4E97-C235-4172-A1BA-CD04B74FEFD3}">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بيئة مستدامة وبنية تحتية متكاملة ”أولوية إستراتيجية“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EF6758A-A139-4DDA-9197-DCEA9F9854A2}" type="parTrans" cxnId="{ADA6CF4B-5D5B-4DE2-9A9A-1AD3A44A1420}">
      <dgm:prSet/>
      <dgm:spPr/>
      <dgm:t>
        <a:bodyPr/>
        <a:lstStyle/>
        <a:p>
          <a:pPr rtl="1"/>
          <a:endParaRPr lang="en-US"/>
        </a:p>
      </dgm:t>
    </dgm:pt>
    <dgm:pt modelId="{60805418-20D9-4032-B597-429AFF7D77B0}" type="sibTrans" cxnId="{ADA6CF4B-5D5B-4DE2-9A9A-1AD3A44A1420}">
      <dgm:prSet/>
      <dgm:spPr/>
      <dgm:t>
        <a:bodyPr/>
        <a:lstStyle/>
        <a:p>
          <a:pPr rtl="1"/>
          <a:endParaRPr lang="en-US"/>
        </a:p>
      </dgm:t>
    </dgm:pt>
    <dgm:pt modelId="{E25C1095-A83C-41D7-B26E-1BB720E4E526}" type="pres">
      <dgm:prSet presAssocID="{F5D2F5CF-CDB2-4C3E-B787-B4F60494421A}" presName="compositeShape" presStyleCnt="0">
        <dgm:presLayoutVars>
          <dgm:chMax val="9"/>
          <dgm:dir/>
          <dgm:resizeHandles val="exact"/>
        </dgm:presLayoutVars>
      </dgm:prSet>
      <dgm:spPr/>
    </dgm:pt>
    <dgm:pt modelId="{99881728-A376-484F-ADA3-F3F97CCC2D2F}" type="pres">
      <dgm:prSet presAssocID="{F5D2F5CF-CDB2-4C3E-B787-B4F60494421A}" presName="triangle1" presStyleLbl="node1" presStyleIdx="0" presStyleCnt="4">
        <dgm:presLayoutVars>
          <dgm:bulletEnabled val="1"/>
        </dgm:presLayoutVars>
      </dgm:prSet>
      <dgm:spPr/>
      <dgm:t>
        <a:bodyPr/>
        <a:lstStyle/>
        <a:p>
          <a:endParaRPr lang="en-US"/>
        </a:p>
      </dgm:t>
    </dgm:pt>
    <dgm:pt modelId="{B81F6D21-B1B9-42CF-8490-B8AAF2658E3E}" type="pres">
      <dgm:prSet presAssocID="{F5D2F5CF-CDB2-4C3E-B787-B4F60494421A}" presName="triangle2" presStyleLbl="node1" presStyleIdx="1" presStyleCnt="4">
        <dgm:presLayoutVars>
          <dgm:bulletEnabled val="1"/>
        </dgm:presLayoutVars>
      </dgm:prSet>
      <dgm:spPr/>
      <dgm:t>
        <a:bodyPr/>
        <a:lstStyle/>
        <a:p>
          <a:endParaRPr lang="en-US"/>
        </a:p>
      </dgm:t>
    </dgm:pt>
    <dgm:pt modelId="{35917CA8-C209-4D42-B922-32E4858E6A74}" type="pres">
      <dgm:prSet presAssocID="{F5D2F5CF-CDB2-4C3E-B787-B4F60494421A}" presName="triangle3" presStyleLbl="node1" presStyleIdx="2" presStyleCnt="4">
        <dgm:presLayoutVars>
          <dgm:bulletEnabled val="1"/>
        </dgm:presLayoutVars>
      </dgm:prSet>
      <dgm:spPr/>
      <dgm:t>
        <a:bodyPr/>
        <a:lstStyle/>
        <a:p>
          <a:endParaRPr lang="en-US"/>
        </a:p>
      </dgm:t>
    </dgm:pt>
    <dgm:pt modelId="{B0755A52-DF7C-4BE6-9D9B-1F3C80BD94D8}" type="pres">
      <dgm:prSet presAssocID="{F5D2F5CF-CDB2-4C3E-B787-B4F60494421A}" presName="triangle4" presStyleLbl="node1" presStyleIdx="3" presStyleCnt="4">
        <dgm:presLayoutVars>
          <dgm:bulletEnabled val="1"/>
        </dgm:presLayoutVars>
      </dgm:prSet>
      <dgm:spPr/>
      <dgm:t>
        <a:bodyPr/>
        <a:lstStyle/>
        <a:p>
          <a:endParaRPr lang="en-US"/>
        </a:p>
      </dgm:t>
    </dgm:pt>
  </dgm:ptLst>
  <dgm:cxnLst>
    <dgm:cxn modelId="{875130D8-C3D7-469A-8158-2892D1E8151A}" type="presOf" srcId="{F5D2F5CF-CDB2-4C3E-B787-B4F60494421A}" destId="{E25C1095-A83C-41D7-B26E-1BB720E4E526}" srcOrd="0" destOrd="0" presId="urn:microsoft.com/office/officeart/2005/8/layout/pyramid4"/>
    <dgm:cxn modelId="{2DBAFCF0-D985-41F8-925A-61E102C3542A}" type="presOf" srcId="{AA1F4E97-C235-4172-A1BA-CD04B74FEFD3}" destId="{99881728-A376-484F-ADA3-F3F97CCC2D2F}" srcOrd="0" destOrd="0" presId="urn:microsoft.com/office/officeart/2005/8/layout/pyramid4"/>
    <dgm:cxn modelId="{C9137E74-60D1-451C-8C2F-B10664E6498E}" srcId="{F5D2F5CF-CDB2-4C3E-B787-B4F60494421A}" destId="{893B14C0-2243-4E96-B885-A230E8570A36}" srcOrd="1" destOrd="0" parTransId="{612EC950-1E55-40BB-B8A0-DA9517B83F31}" sibTransId="{872FC7C6-6E1E-4F93-893D-DDFB2418F27F}"/>
    <dgm:cxn modelId="{D4C1655B-6B37-4E21-81F1-C85A9F49AED0}" type="presOf" srcId="{28ABD8C1-0238-4523-AF4A-1DE87FD7ACF5}" destId="{35917CA8-C209-4D42-B922-32E4858E6A74}" srcOrd="0" destOrd="0" presId="urn:microsoft.com/office/officeart/2005/8/layout/pyramid4"/>
    <dgm:cxn modelId="{ADA6CF4B-5D5B-4DE2-9A9A-1AD3A44A1420}" srcId="{F5D2F5CF-CDB2-4C3E-B787-B4F60494421A}" destId="{AA1F4E97-C235-4172-A1BA-CD04B74FEFD3}" srcOrd="0" destOrd="0" parTransId="{2EF6758A-A139-4DDA-9197-DCEA9F9854A2}" sibTransId="{60805418-20D9-4032-B597-429AFF7D77B0}"/>
    <dgm:cxn modelId="{1912D35B-AA7A-412B-8945-890BD3D01287}" srcId="{F5D2F5CF-CDB2-4C3E-B787-B4F60494421A}" destId="{F02DEBD0-48A8-4418-A4E8-A7E2B7B9C046}" srcOrd="3" destOrd="0" parTransId="{0E43995B-FEFE-43A7-B973-CAFAA2ECA294}" sibTransId="{154B1FC8-DFB4-4822-BEB3-7CD76722329F}"/>
    <dgm:cxn modelId="{9A3A483B-94B3-4CC2-88BE-0EE86EAFF88F}" srcId="{F5D2F5CF-CDB2-4C3E-B787-B4F60494421A}" destId="{28ABD8C1-0238-4523-AF4A-1DE87FD7ACF5}" srcOrd="2" destOrd="0" parTransId="{54ECE6DF-ACD0-40F2-8193-5B0C53B724DA}" sibTransId="{FA95BE36-F8A6-4A8C-A739-D40C1BF8A8B1}"/>
    <dgm:cxn modelId="{1B9F5517-AD1C-48F7-93BC-D259427515B6}" type="presOf" srcId="{893B14C0-2243-4E96-B885-A230E8570A36}" destId="{B81F6D21-B1B9-42CF-8490-B8AAF2658E3E}" srcOrd="0" destOrd="0" presId="urn:microsoft.com/office/officeart/2005/8/layout/pyramid4"/>
    <dgm:cxn modelId="{E96F3295-FB4E-4717-B793-AC29C0089364}" type="presOf" srcId="{F02DEBD0-48A8-4418-A4E8-A7E2B7B9C046}" destId="{B0755A52-DF7C-4BE6-9D9B-1F3C80BD94D8}" srcOrd="0" destOrd="0" presId="urn:microsoft.com/office/officeart/2005/8/layout/pyramid4"/>
    <dgm:cxn modelId="{060EEDE0-612C-43EF-8294-2073DB4B24EA}" type="presParOf" srcId="{E25C1095-A83C-41D7-B26E-1BB720E4E526}" destId="{99881728-A376-484F-ADA3-F3F97CCC2D2F}" srcOrd="0" destOrd="0" presId="urn:microsoft.com/office/officeart/2005/8/layout/pyramid4"/>
    <dgm:cxn modelId="{B04B84D3-26F5-4EA6-A77A-128D74843F7D}" type="presParOf" srcId="{E25C1095-A83C-41D7-B26E-1BB720E4E526}" destId="{B81F6D21-B1B9-42CF-8490-B8AAF2658E3E}" srcOrd="1" destOrd="0" presId="urn:microsoft.com/office/officeart/2005/8/layout/pyramid4"/>
    <dgm:cxn modelId="{BF9F0F77-2734-4887-A0EC-226AC0AFC307}" type="presParOf" srcId="{E25C1095-A83C-41D7-B26E-1BB720E4E526}" destId="{35917CA8-C209-4D42-B922-32E4858E6A74}" srcOrd="2" destOrd="0" presId="urn:microsoft.com/office/officeart/2005/8/layout/pyramid4"/>
    <dgm:cxn modelId="{F4839407-BF20-4F18-A21F-18AD0F30997A}" type="presParOf" srcId="{E25C1095-A83C-41D7-B26E-1BB720E4E526}" destId="{B0755A52-DF7C-4BE6-9D9B-1F3C80BD94D8}"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A67554-EC26-492A-A310-5CFE6854713B}" type="doc">
      <dgm:prSet loTypeId="urn:microsoft.com/office/officeart/2005/8/layout/cycle1" loCatId="cycle" qsTypeId="urn:microsoft.com/office/officeart/2005/8/quickstyle/3d9" qsCatId="3D" csTypeId="urn:microsoft.com/office/officeart/2005/8/colors/accent6_1" csCatId="accent6" phldr="1"/>
      <dgm:spPr/>
      <dgm:t>
        <a:bodyPr/>
        <a:lstStyle/>
        <a:p>
          <a:endParaRPr lang="en-US"/>
        </a:p>
      </dgm:t>
    </dgm:pt>
    <dgm:pt modelId="{CEA2FA96-D270-48D0-A47E-11286197AB0A}">
      <dgm:prSet phldrT="[Text]"/>
      <dgm:spPr/>
      <dgm:t>
        <a:bodyPr/>
        <a:lstStyle/>
        <a:p>
          <a:r>
            <a:rPr lang="ar-AE" b="1" cap="none" spc="0" dirty="0" err="1"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جاهزية</a:t>
          </a:r>
          <a:endParaRPr lang="en-US" dirty="0">
            <a:solidFill>
              <a:schemeClr val="accent6">
                <a:lumMod val="75000"/>
              </a:schemeClr>
            </a:solidFill>
            <a:latin typeface="Arabic Typesetting" pitchFamily="66" charset="-78"/>
            <a:cs typeface="Arabic Typesetting" pitchFamily="66" charset="-78"/>
          </a:endParaRPr>
        </a:p>
      </dgm:t>
    </dgm:pt>
    <dgm:pt modelId="{171A4347-B11C-4A40-AE64-487F4FA4708D}" type="parTrans" cxnId="{39144704-398C-4949-B7D6-240682C53D48}">
      <dgm:prSet/>
      <dgm:spPr/>
      <dgm:t>
        <a:bodyPr/>
        <a:lstStyle/>
        <a:p>
          <a:endParaRPr lang="en-US">
            <a:latin typeface="Arabic Typesetting" pitchFamily="66" charset="-78"/>
            <a:cs typeface="Arabic Typesetting" pitchFamily="66" charset="-78"/>
          </a:endParaRPr>
        </a:p>
      </dgm:t>
    </dgm:pt>
    <dgm:pt modelId="{FA031C1A-56FD-4F41-958C-4BE24EA75C67}" type="sibTrans" cxnId="{39144704-398C-4949-B7D6-240682C53D48}">
      <dgm:prSet/>
      <dgm:spPr>
        <a:solidFill>
          <a:schemeClr val="accent6"/>
        </a:solidFill>
      </dgm:spPr>
      <dgm:t>
        <a:bodyPr/>
        <a:lstStyle/>
        <a:p>
          <a:endParaRPr lang="en-US">
            <a:latin typeface="Arabic Typesetting" pitchFamily="66" charset="-78"/>
            <a:cs typeface="Arabic Typesetting" pitchFamily="66" charset="-78"/>
          </a:endParaRPr>
        </a:p>
      </dgm:t>
    </dgm:pt>
    <dgm:pt modelId="{B5DD4105-7BE7-43F3-913A-18DDD02A2DFA}">
      <dgm:prSet phldrT="[Text]"/>
      <dgm:spPr/>
      <dgm:t>
        <a:bodyPr/>
        <a:lstStyle/>
        <a:p>
          <a:r>
            <a:rPr lang="ar-AE" b="1"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استجابة</a:t>
          </a:r>
          <a:endParaRPr lang="en-US" dirty="0">
            <a:solidFill>
              <a:schemeClr val="accent6">
                <a:lumMod val="75000"/>
              </a:schemeClr>
            </a:solidFill>
            <a:latin typeface="Arabic Typesetting" pitchFamily="66" charset="-78"/>
            <a:cs typeface="Arabic Typesetting" pitchFamily="66" charset="-78"/>
          </a:endParaRPr>
        </a:p>
      </dgm:t>
    </dgm:pt>
    <dgm:pt modelId="{E6B98764-EC23-418F-A4E1-114E2A404808}" type="parTrans" cxnId="{D11A233C-F56D-46B2-B6A6-B2DB9D34CD72}">
      <dgm:prSet/>
      <dgm:spPr/>
      <dgm:t>
        <a:bodyPr/>
        <a:lstStyle/>
        <a:p>
          <a:endParaRPr lang="en-US">
            <a:latin typeface="Arabic Typesetting" pitchFamily="66" charset="-78"/>
            <a:cs typeface="Arabic Typesetting" pitchFamily="66" charset="-78"/>
          </a:endParaRPr>
        </a:p>
      </dgm:t>
    </dgm:pt>
    <dgm:pt modelId="{1B2C9734-120B-4276-AC4A-95A174799823}" type="sibTrans" cxnId="{D11A233C-F56D-46B2-B6A6-B2DB9D34CD72}">
      <dgm:prSet/>
      <dgm:spPr>
        <a:solidFill>
          <a:schemeClr val="accent6"/>
        </a:solidFill>
      </dgm:spPr>
      <dgm:t>
        <a:bodyPr/>
        <a:lstStyle/>
        <a:p>
          <a:endParaRPr lang="en-US">
            <a:latin typeface="Arabic Typesetting" pitchFamily="66" charset="-78"/>
            <a:cs typeface="Arabic Typesetting" pitchFamily="66" charset="-78"/>
          </a:endParaRPr>
        </a:p>
      </dgm:t>
    </dgm:pt>
    <dgm:pt modelId="{82FF3411-9DFD-48DD-8715-8BE501556870}">
      <dgm:prSet phldrT="[Text]"/>
      <dgm:spPr/>
      <dgm:t>
        <a:bodyPr/>
        <a:lstStyle/>
        <a:p>
          <a:r>
            <a:rPr lang="ar-AE" b="1" cap="none" spc="0"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استعادة</a:t>
          </a:r>
          <a:endParaRPr lang="en-US" dirty="0">
            <a:solidFill>
              <a:schemeClr val="accent6">
                <a:lumMod val="75000"/>
              </a:schemeClr>
            </a:solidFill>
            <a:latin typeface="Arabic Typesetting" pitchFamily="66" charset="-78"/>
            <a:cs typeface="Arabic Typesetting" pitchFamily="66" charset="-78"/>
          </a:endParaRPr>
        </a:p>
      </dgm:t>
    </dgm:pt>
    <dgm:pt modelId="{2E220B0F-C4CA-43EE-9FCA-03ABDFABA0AD}" type="parTrans" cxnId="{E09C0BA6-CEA4-4E45-8BD9-49731D6DA7F8}">
      <dgm:prSet/>
      <dgm:spPr/>
      <dgm:t>
        <a:bodyPr/>
        <a:lstStyle/>
        <a:p>
          <a:endParaRPr lang="en-US">
            <a:latin typeface="Arabic Typesetting" pitchFamily="66" charset="-78"/>
            <a:cs typeface="Arabic Typesetting" pitchFamily="66" charset="-78"/>
          </a:endParaRPr>
        </a:p>
      </dgm:t>
    </dgm:pt>
    <dgm:pt modelId="{B04A6471-3533-4AD0-A1AF-6C9F3A7D131A}" type="sibTrans" cxnId="{E09C0BA6-CEA4-4E45-8BD9-49731D6DA7F8}">
      <dgm:prSet/>
      <dgm:spPr>
        <a:solidFill>
          <a:schemeClr val="accent6"/>
        </a:solidFill>
      </dgm:spPr>
      <dgm:t>
        <a:bodyPr/>
        <a:lstStyle/>
        <a:p>
          <a:endParaRPr lang="en-US">
            <a:latin typeface="Arabic Typesetting" pitchFamily="66" charset="-78"/>
            <a:cs typeface="Arabic Typesetting" pitchFamily="66" charset="-78"/>
          </a:endParaRPr>
        </a:p>
      </dgm:t>
    </dgm:pt>
    <dgm:pt modelId="{7FA8B9B9-D429-4D22-9AD0-67A8E0BE2DFF}">
      <dgm:prSet phldrT="[Text]"/>
      <dgm:spPr/>
      <dgm:t>
        <a:bodyPr/>
        <a:lstStyle/>
        <a:p>
          <a:r>
            <a:rPr lang="ar-AE" b="1" dirty="0" smtClean="0">
              <a:ln w="1905"/>
              <a:solidFill>
                <a:schemeClr val="accent6">
                  <a:lumMod val="75000"/>
                </a:schemeClr>
              </a:solidFill>
              <a:effectLst>
                <a:outerShdw blurRad="38100" dist="38100" dir="2700000" algn="tl">
                  <a:srgbClr val="000000">
                    <a:alpha val="43137"/>
                  </a:srgbClr>
                </a:outerShdw>
              </a:effectLst>
              <a:latin typeface="Arabic Typesetting" pitchFamily="66" charset="-78"/>
              <a:cs typeface="Arabic Typesetting" pitchFamily="66" charset="-78"/>
            </a:rPr>
            <a:t>تخفيف</a:t>
          </a:r>
          <a:endParaRPr lang="en-US" dirty="0">
            <a:solidFill>
              <a:schemeClr val="accent6">
                <a:lumMod val="75000"/>
              </a:schemeClr>
            </a:solidFill>
            <a:latin typeface="Arabic Typesetting" pitchFamily="66" charset="-78"/>
            <a:cs typeface="Arabic Typesetting" pitchFamily="66" charset="-78"/>
          </a:endParaRPr>
        </a:p>
      </dgm:t>
    </dgm:pt>
    <dgm:pt modelId="{4F1CA3A1-C353-41F0-AC2C-144186C755DA}" type="parTrans" cxnId="{FC17DC97-F9CF-45BA-9A4E-3065291263B9}">
      <dgm:prSet/>
      <dgm:spPr/>
      <dgm:t>
        <a:bodyPr/>
        <a:lstStyle/>
        <a:p>
          <a:endParaRPr lang="en-US">
            <a:latin typeface="Arabic Typesetting" pitchFamily="66" charset="-78"/>
            <a:cs typeface="Arabic Typesetting" pitchFamily="66" charset="-78"/>
          </a:endParaRPr>
        </a:p>
      </dgm:t>
    </dgm:pt>
    <dgm:pt modelId="{85717FA0-C83B-482C-AAF8-C09BD62374D0}" type="sibTrans" cxnId="{FC17DC97-F9CF-45BA-9A4E-3065291263B9}">
      <dgm:prSet/>
      <dgm:spPr>
        <a:solidFill>
          <a:schemeClr val="accent6"/>
        </a:solidFill>
      </dgm:spPr>
      <dgm:t>
        <a:bodyPr/>
        <a:lstStyle/>
        <a:p>
          <a:endParaRPr lang="en-US">
            <a:latin typeface="Arabic Typesetting" pitchFamily="66" charset="-78"/>
            <a:cs typeface="Arabic Typesetting" pitchFamily="66" charset="-78"/>
          </a:endParaRPr>
        </a:p>
      </dgm:t>
    </dgm:pt>
    <dgm:pt modelId="{E9AC0A23-FBE8-4D98-BE47-4442B599B115}" type="pres">
      <dgm:prSet presAssocID="{ABA67554-EC26-492A-A310-5CFE6854713B}" presName="cycle" presStyleCnt="0">
        <dgm:presLayoutVars>
          <dgm:dir/>
          <dgm:resizeHandles val="exact"/>
        </dgm:presLayoutVars>
      </dgm:prSet>
      <dgm:spPr/>
      <dgm:t>
        <a:bodyPr/>
        <a:lstStyle/>
        <a:p>
          <a:endParaRPr lang="en-US"/>
        </a:p>
      </dgm:t>
    </dgm:pt>
    <dgm:pt modelId="{56E7796D-AC58-4EF9-A9D1-E001A5F24D00}" type="pres">
      <dgm:prSet presAssocID="{CEA2FA96-D270-48D0-A47E-11286197AB0A}" presName="dummy" presStyleCnt="0"/>
      <dgm:spPr/>
    </dgm:pt>
    <dgm:pt modelId="{87FBF4B4-8D24-40C5-95D3-1472D6FE593A}" type="pres">
      <dgm:prSet presAssocID="{CEA2FA96-D270-48D0-A47E-11286197AB0A}" presName="node" presStyleLbl="revTx" presStyleIdx="0" presStyleCnt="4">
        <dgm:presLayoutVars>
          <dgm:bulletEnabled val="1"/>
        </dgm:presLayoutVars>
      </dgm:prSet>
      <dgm:spPr/>
      <dgm:t>
        <a:bodyPr/>
        <a:lstStyle/>
        <a:p>
          <a:endParaRPr lang="en-US"/>
        </a:p>
      </dgm:t>
    </dgm:pt>
    <dgm:pt modelId="{EE2D394C-AAEC-4B4E-8B46-D0FA1D73E6D8}" type="pres">
      <dgm:prSet presAssocID="{FA031C1A-56FD-4F41-958C-4BE24EA75C67}" presName="sibTrans" presStyleLbl="node1" presStyleIdx="0" presStyleCnt="4"/>
      <dgm:spPr/>
      <dgm:t>
        <a:bodyPr/>
        <a:lstStyle/>
        <a:p>
          <a:endParaRPr lang="en-US"/>
        </a:p>
      </dgm:t>
    </dgm:pt>
    <dgm:pt modelId="{F8108218-7141-4A19-A3CE-9DD046D29784}" type="pres">
      <dgm:prSet presAssocID="{B5DD4105-7BE7-43F3-913A-18DDD02A2DFA}" presName="dummy" presStyleCnt="0"/>
      <dgm:spPr/>
    </dgm:pt>
    <dgm:pt modelId="{8705D6E9-146C-42C6-A93A-F603F8C8C07D}" type="pres">
      <dgm:prSet presAssocID="{B5DD4105-7BE7-43F3-913A-18DDD02A2DFA}" presName="node" presStyleLbl="revTx" presStyleIdx="1" presStyleCnt="4">
        <dgm:presLayoutVars>
          <dgm:bulletEnabled val="1"/>
        </dgm:presLayoutVars>
      </dgm:prSet>
      <dgm:spPr/>
      <dgm:t>
        <a:bodyPr/>
        <a:lstStyle/>
        <a:p>
          <a:endParaRPr lang="en-US"/>
        </a:p>
      </dgm:t>
    </dgm:pt>
    <dgm:pt modelId="{FAF26542-E9B2-43EF-A0DE-109E9CF363B9}" type="pres">
      <dgm:prSet presAssocID="{1B2C9734-120B-4276-AC4A-95A174799823}" presName="sibTrans" presStyleLbl="node1" presStyleIdx="1" presStyleCnt="4"/>
      <dgm:spPr/>
      <dgm:t>
        <a:bodyPr/>
        <a:lstStyle/>
        <a:p>
          <a:endParaRPr lang="en-US"/>
        </a:p>
      </dgm:t>
    </dgm:pt>
    <dgm:pt modelId="{10FA0DCF-51AB-4B21-8B70-1F4EED7FA3C0}" type="pres">
      <dgm:prSet presAssocID="{82FF3411-9DFD-48DD-8715-8BE501556870}" presName="dummy" presStyleCnt="0"/>
      <dgm:spPr/>
    </dgm:pt>
    <dgm:pt modelId="{7AE716C2-A813-4A2C-A248-D1D0647C1C0C}" type="pres">
      <dgm:prSet presAssocID="{82FF3411-9DFD-48DD-8715-8BE501556870}" presName="node" presStyleLbl="revTx" presStyleIdx="2" presStyleCnt="4">
        <dgm:presLayoutVars>
          <dgm:bulletEnabled val="1"/>
        </dgm:presLayoutVars>
      </dgm:prSet>
      <dgm:spPr/>
      <dgm:t>
        <a:bodyPr/>
        <a:lstStyle/>
        <a:p>
          <a:endParaRPr lang="en-US"/>
        </a:p>
      </dgm:t>
    </dgm:pt>
    <dgm:pt modelId="{79C2393C-7583-479B-8DAE-B0B3DF0F30B9}" type="pres">
      <dgm:prSet presAssocID="{B04A6471-3533-4AD0-A1AF-6C9F3A7D131A}" presName="sibTrans" presStyleLbl="node1" presStyleIdx="2" presStyleCnt="4"/>
      <dgm:spPr/>
      <dgm:t>
        <a:bodyPr/>
        <a:lstStyle/>
        <a:p>
          <a:endParaRPr lang="en-US"/>
        </a:p>
      </dgm:t>
    </dgm:pt>
    <dgm:pt modelId="{3B42EE5A-F424-40B3-BF90-025D85B26704}" type="pres">
      <dgm:prSet presAssocID="{7FA8B9B9-D429-4D22-9AD0-67A8E0BE2DFF}" presName="dummy" presStyleCnt="0"/>
      <dgm:spPr/>
    </dgm:pt>
    <dgm:pt modelId="{51F12F33-07C5-45C5-9031-29D1A91B6118}" type="pres">
      <dgm:prSet presAssocID="{7FA8B9B9-D429-4D22-9AD0-67A8E0BE2DFF}" presName="node" presStyleLbl="revTx" presStyleIdx="3" presStyleCnt="4">
        <dgm:presLayoutVars>
          <dgm:bulletEnabled val="1"/>
        </dgm:presLayoutVars>
      </dgm:prSet>
      <dgm:spPr/>
      <dgm:t>
        <a:bodyPr/>
        <a:lstStyle/>
        <a:p>
          <a:endParaRPr lang="en-US"/>
        </a:p>
      </dgm:t>
    </dgm:pt>
    <dgm:pt modelId="{FC30C00A-47F4-43C9-B765-D4DB17D256BE}" type="pres">
      <dgm:prSet presAssocID="{85717FA0-C83B-482C-AAF8-C09BD62374D0}" presName="sibTrans" presStyleLbl="node1" presStyleIdx="3" presStyleCnt="4"/>
      <dgm:spPr/>
      <dgm:t>
        <a:bodyPr/>
        <a:lstStyle/>
        <a:p>
          <a:endParaRPr lang="en-US"/>
        </a:p>
      </dgm:t>
    </dgm:pt>
  </dgm:ptLst>
  <dgm:cxnLst>
    <dgm:cxn modelId="{39144704-398C-4949-B7D6-240682C53D48}" srcId="{ABA67554-EC26-492A-A310-5CFE6854713B}" destId="{CEA2FA96-D270-48D0-A47E-11286197AB0A}" srcOrd="0" destOrd="0" parTransId="{171A4347-B11C-4A40-AE64-487F4FA4708D}" sibTransId="{FA031C1A-56FD-4F41-958C-4BE24EA75C67}"/>
    <dgm:cxn modelId="{1C8F5EE8-6E22-4EF5-A767-C03475FA5A8E}" type="presOf" srcId="{B04A6471-3533-4AD0-A1AF-6C9F3A7D131A}" destId="{79C2393C-7583-479B-8DAE-B0B3DF0F30B9}" srcOrd="0" destOrd="0" presId="urn:microsoft.com/office/officeart/2005/8/layout/cycle1"/>
    <dgm:cxn modelId="{E09C0BA6-CEA4-4E45-8BD9-49731D6DA7F8}" srcId="{ABA67554-EC26-492A-A310-5CFE6854713B}" destId="{82FF3411-9DFD-48DD-8715-8BE501556870}" srcOrd="2" destOrd="0" parTransId="{2E220B0F-C4CA-43EE-9FCA-03ABDFABA0AD}" sibTransId="{B04A6471-3533-4AD0-A1AF-6C9F3A7D131A}"/>
    <dgm:cxn modelId="{08DA42EC-FB3A-4DE6-92BF-DE4AD20AA156}" type="presOf" srcId="{ABA67554-EC26-492A-A310-5CFE6854713B}" destId="{E9AC0A23-FBE8-4D98-BE47-4442B599B115}" srcOrd="0" destOrd="0" presId="urn:microsoft.com/office/officeart/2005/8/layout/cycle1"/>
    <dgm:cxn modelId="{264B1DCA-D325-4997-8890-C32BAFE1047E}" type="presOf" srcId="{85717FA0-C83B-482C-AAF8-C09BD62374D0}" destId="{FC30C00A-47F4-43C9-B765-D4DB17D256BE}" srcOrd="0" destOrd="0" presId="urn:microsoft.com/office/officeart/2005/8/layout/cycle1"/>
    <dgm:cxn modelId="{D11A233C-F56D-46B2-B6A6-B2DB9D34CD72}" srcId="{ABA67554-EC26-492A-A310-5CFE6854713B}" destId="{B5DD4105-7BE7-43F3-913A-18DDD02A2DFA}" srcOrd="1" destOrd="0" parTransId="{E6B98764-EC23-418F-A4E1-114E2A404808}" sibTransId="{1B2C9734-120B-4276-AC4A-95A174799823}"/>
    <dgm:cxn modelId="{3909E41E-6FC5-4C71-88C6-4DFC6617DFAF}" type="presOf" srcId="{FA031C1A-56FD-4F41-958C-4BE24EA75C67}" destId="{EE2D394C-AAEC-4B4E-8B46-D0FA1D73E6D8}" srcOrd="0" destOrd="0" presId="urn:microsoft.com/office/officeart/2005/8/layout/cycle1"/>
    <dgm:cxn modelId="{B4257B62-CC5E-4AA2-8B73-6D5FFBE650DF}" type="presOf" srcId="{CEA2FA96-D270-48D0-A47E-11286197AB0A}" destId="{87FBF4B4-8D24-40C5-95D3-1472D6FE593A}" srcOrd="0" destOrd="0" presId="urn:microsoft.com/office/officeart/2005/8/layout/cycle1"/>
    <dgm:cxn modelId="{FC17DC97-F9CF-45BA-9A4E-3065291263B9}" srcId="{ABA67554-EC26-492A-A310-5CFE6854713B}" destId="{7FA8B9B9-D429-4D22-9AD0-67A8E0BE2DFF}" srcOrd="3" destOrd="0" parTransId="{4F1CA3A1-C353-41F0-AC2C-144186C755DA}" sibTransId="{85717FA0-C83B-482C-AAF8-C09BD62374D0}"/>
    <dgm:cxn modelId="{3CD24009-DF32-4DD9-9C19-2645CEC5B715}" type="presOf" srcId="{7FA8B9B9-D429-4D22-9AD0-67A8E0BE2DFF}" destId="{51F12F33-07C5-45C5-9031-29D1A91B6118}" srcOrd="0" destOrd="0" presId="urn:microsoft.com/office/officeart/2005/8/layout/cycle1"/>
    <dgm:cxn modelId="{5AF328A5-C5E0-41F9-9FFF-B15C4B9D8D20}" type="presOf" srcId="{B5DD4105-7BE7-43F3-913A-18DDD02A2DFA}" destId="{8705D6E9-146C-42C6-A93A-F603F8C8C07D}" srcOrd="0" destOrd="0" presId="urn:microsoft.com/office/officeart/2005/8/layout/cycle1"/>
    <dgm:cxn modelId="{9A96EC17-41CC-4F95-A1F5-B923B39E6BF5}" type="presOf" srcId="{1B2C9734-120B-4276-AC4A-95A174799823}" destId="{FAF26542-E9B2-43EF-A0DE-109E9CF363B9}" srcOrd="0" destOrd="0" presId="urn:microsoft.com/office/officeart/2005/8/layout/cycle1"/>
    <dgm:cxn modelId="{CBF3D601-8DA8-42C7-901C-1919F1C7ECE7}" type="presOf" srcId="{82FF3411-9DFD-48DD-8715-8BE501556870}" destId="{7AE716C2-A813-4A2C-A248-D1D0647C1C0C}" srcOrd="0" destOrd="0" presId="urn:microsoft.com/office/officeart/2005/8/layout/cycle1"/>
    <dgm:cxn modelId="{BBB651C8-9077-4912-B5DC-2A368D335200}" type="presParOf" srcId="{E9AC0A23-FBE8-4D98-BE47-4442B599B115}" destId="{56E7796D-AC58-4EF9-A9D1-E001A5F24D00}" srcOrd="0" destOrd="0" presId="urn:microsoft.com/office/officeart/2005/8/layout/cycle1"/>
    <dgm:cxn modelId="{AA94C88B-D54B-4305-B358-3EF3D18C06BB}" type="presParOf" srcId="{E9AC0A23-FBE8-4D98-BE47-4442B599B115}" destId="{87FBF4B4-8D24-40C5-95D3-1472D6FE593A}" srcOrd="1" destOrd="0" presId="urn:microsoft.com/office/officeart/2005/8/layout/cycle1"/>
    <dgm:cxn modelId="{4B034066-2DCD-4A01-8687-00F4303749D5}" type="presParOf" srcId="{E9AC0A23-FBE8-4D98-BE47-4442B599B115}" destId="{EE2D394C-AAEC-4B4E-8B46-D0FA1D73E6D8}" srcOrd="2" destOrd="0" presId="urn:microsoft.com/office/officeart/2005/8/layout/cycle1"/>
    <dgm:cxn modelId="{0AE2C3FB-C4D8-4AEA-B613-6A771AA3F89C}" type="presParOf" srcId="{E9AC0A23-FBE8-4D98-BE47-4442B599B115}" destId="{F8108218-7141-4A19-A3CE-9DD046D29784}" srcOrd="3" destOrd="0" presId="urn:microsoft.com/office/officeart/2005/8/layout/cycle1"/>
    <dgm:cxn modelId="{A9FE6DB8-E4BD-49D6-9CD2-4E1966046E3A}" type="presParOf" srcId="{E9AC0A23-FBE8-4D98-BE47-4442B599B115}" destId="{8705D6E9-146C-42C6-A93A-F603F8C8C07D}" srcOrd="4" destOrd="0" presId="urn:microsoft.com/office/officeart/2005/8/layout/cycle1"/>
    <dgm:cxn modelId="{27F3E04C-2AF6-4CF2-8A18-48CB667656B2}" type="presParOf" srcId="{E9AC0A23-FBE8-4D98-BE47-4442B599B115}" destId="{FAF26542-E9B2-43EF-A0DE-109E9CF363B9}" srcOrd="5" destOrd="0" presId="urn:microsoft.com/office/officeart/2005/8/layout/cycle1"/>
    <dgm:cxn modelId="{FF6B01D1-24AE-49FD-A3E6-F7550EC2DDD3}" type="presParOf" srcId="{E9AC0A23-FBE8-4D98-BE47-4442B599B115}" destId="{10FA0DCF-51AB-4B21-8B70-1F4EED7FA3C0}" srcOrd="6" destOrd="0" presId="urn:microsoft.com/office/officeart/2005/8/layout/cycle1"/>
    <dgm:cxn modelId="{5F2015C3-5996-4A18-BABB-E0B29FF18F99}" type="presParOf" srcId="{E9AC0A23-FBE8-4D98-BE47-4442B599B115}" destId="{7AE716C2-A813-4A2C-A248-D1D0647C1C0C}" srcOrd="7" destOrd="0" presId="urn:microsoft.com/office/officeart/2005/8/layout/cycle1"/>
    <dgm:cxn modelId="{A27ED8FC-B2F1-4ABB-B5F7-184F0D983615}" type="presParOf" srcId="{E9AC0A23-FBE8-4D98-BE47-4442B599B115}" destId="{79C2393C-7583-479B-8DAE-B0B3DF0F30B9}" srcOrd="8" destOrd="0" presId="urn:microsoft.com/office/officeart/2005/8/layout/cycle1"/>
    <dgm:cxn modelId="{AEA6EC54-F8B0-44C8-AB27-078BC40FCC07}" type="presParOf" srcId="{E9AC0A23-FBE8-4D98-BE47-4442B599B115}" destId="{3B42EE5A-F424-40B3-BF90-025D85B26704}" srcOrd="9" destOrd="0" presId="urn:microsoft.com/office/officeart/2005/8/layout/cycle1"/>
    <dgm:cxn modelId="{12765E04-768F-4BB3-9F28-0C8792BA6720}" type="presParOf" srcId="{E9AC0A23-FBE8-4D98-BE47-4442B599B115}" destId="{51F12F33-07C5-45C5-9031-29D1A91B6118}" srcOrd="10" destOrd="0" presId="urn:microsoft.com/office/officeart/2005/8/layout/cycle1"/>
    <dgm:cxn modelId="{53FB3E96-021E-4FBF-9618-395E95BCECA0}" type="presParOf" srcId="{E9AC0A23-FBE8-4D98-BE47-4442B599B115}" destId="{FC30C00A-47F4-43C9-B765-D4DB17D256B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C18FE9-7C26-4ADD-B5B1-2A1B88CB29EA}" type="doc">
      <dgm:prSet loTypeId="urn:microsoft.com/office/officeart/2005/8/layout/cycle6" loCatId="relationship" qsTypeId="urn:microsoft.com/office/officeart/2005/8/quickstyle/simple5" qsCatId="simple" csTypeId="urn:microsoft.com/office/officeart/2005/8/colors/accent6_4" csCatId="accent6" phldr="1"/>
      <dgm:spPr/>
      <dgm:t>
        <a:bodyPr/>
        <a:lstStyle/>
        <a:p>
          <a:endParaRPr lang="en-US"/>
        </a:p>
      </dgm:t>
    </dgm:pt>
    <dgm:pt modelId="{5D2C416A-9365-4E66-BD9B-308B6E45C8E0}">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المشاركة في التمارين</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8D4BF2A-91F2-4FAA-A608-3D51C6EC9BA7}" type="parTrans" cxnId="{0942491D-DAF5-4702-8BD3-C1C1CC31A204}">
      <dgm:prSet/>
      <dgm:spPr/>
      <dgm:t>
        <a:bodyPr/>
        <a:lstStyle/>
        <a:p>
          <a:endParaRPr lang="en-US" sz="2000" b="1">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B86A17A8-FB74-489E-B4ED-A23456DE8C88}" type="sibTrans" cxnId="{0942491D-DAF5-4702-8BD3-C1C1CC31A204}">
      <dgm:prSet/>
      <dgm:spPr/>
      <dgm:t>
        <a:bodyPr/>
        <a:lstStyle/>
        <a:p>
          <a:endParaRPr lang="en-US" sz="2000" b="1">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3EB866C-5F62-4A40-B207-F57DA4D6A23E}">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التدقيق والمراجعة</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6B7112E-CF3C-4C5F-8867-5E00ACFB2664}" type="parTrans" cxnId="{32CDFDA0-56FA-4C7B-8849-D11038C4B71B}">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EB8D77FB-710A-4BD7-ABC4-397030DBA63D}" type="sibTrans" cxnId="{32CDFDA0-56FA-4C7B-8849-D11038C4B71B}">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67A36E31-6DE3-46D7-ACF3-4F25C2A1405F}">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توجيهات استمرارية العمل</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333B8B2-1493-4F7A-A58D-BB1D8D61028F}" type="parTrans" cxnId="{4BCCBAAC-3903-4576-8DAA-C2C13825D4A6}">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6FA5198B-EFA5-4A09-ABB3-490751F9F2D6}" type="sibTrans" cxnId="{4BCCBAAC-3903-4576-8DAA-C2C13825D4A6}">
      <dgm:prSet/>
      <dgm:spPr/>
      <dgm:t>
        <a:bodyPr/>
        <a:lstStyle/>
        <a:p>
          <a:endParaRPr lang="en-US" sz="2000" b="1">
            <a:solidFill>
              <a:schemeClr val="tx1"/>
            </a:solidFill>
            <a:effectLst>
              <a:outerShdw blurRad="38100" dist="38100" dir="2700000" algn="tl">
                <a:srgbClr val="000000">
                  <a:alpha val="43137"/>
                </a:srgbClr>
              </a:outerShdw>
            </a:effectLst>
          </a:endParaRPr>
        </a:p>
      </dgm:t>
    </dgm:pt>
    <dgm:pt modelId="{FA682209-D3F9-40D4-935F-D6935A455C8A}">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منتدى استمرارية العمل</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C4918F4-F696-41CD-BDD6-3C5DE5624497}" type="parTrans" cxnId="{1B1C5238-D58A-47C7-8A33-BC9A7FE2DFC9}">
      <dgm:prSet/>
      <dgm:spPr/>
      <dgm:t>
        <a:bodyPr/>
        <a:lstStyle/>
        <a:p>
          <a:endParaRPr lang="en-US" sz="2000">
            <a:effectLst>
              <a:outerShdw blurRad="38100" dist="38100" dir="2700000" algn="tl">
                <a:srgbClr val="000000">
                  <a:alpha val="43137"/>
                </a:srgbClr>
              </a:outerShdw>
            </a:effectLst>
          </a:endParaRPr>
        </a:p>
      </dgm:t>
    </dgm:pt>
    <dgm:pt modelId="{3475959E-6EC2-4E86-8C33-F40BB5F394F2}" type="sibTrans" cxnId="{1B1C5238-D58A-47C7-8A33-BC9A7FE2DFC9}">
      <dgm:prSet/>
      <dgm:spPr/>
      <dgm:t>
        <a:bodyPr/>
        <a:lstStyle/>
        <a:p>
          <a:endParaRPr lang="en-US" sz="2000">
            <a:effectLst>
              <a:outerShdw blurRad="38100" dist="38100" dir="2700000" algn="tl">
                <a:srgbClr val="000000">
                  <a:alpha val="43137"/>
                </a:srgbClr>
              </a:outerShdw>
            </a:effectLst>
          </a:endParaRPr>
        </a:p>
      </dgm:t>
    </dgm:pt>
    <dgm:pt modelId="{3B24417F-B72F-437D-B0EC-E81DFFBA9BE9}">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الخطة الوطنية</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5980EE5-6001-46A8-A5E8-FF4E5A196F31}" type="parTrans" cxnId="{2DC2ECCA-BE64-4E08-A067-6539D340AD33}">
      <dgm:prSet/>
      <dgm:spPr/>
      <dgm:t>
        <a:bodyPr/>
        <a:lstStyle/>
        <a:p>
          <a:endParaRPr lang="en-US" sz="2000">
            <a:effectLst>
              <a:outerShdw blurRad="38100" dist="38100" dir="2700000" algn="tl">
                <a:srgbClr val="000000">
                  <a:alpha val="43137"/>
                </a:srgbClr>
              </a:outerShdw>
            </a:effectLst>
          </a:endParaRPr>
        </a:p>
      </dgm:t>
    </dgm:pt>
    <dgm:pt modelId="{DCB6DC95-E561-4CEA-98A5-B44CD080F225}" type="sibTrans" cxnId="{2DC2ECCA-BE64-4E08-A067-6539D340AD33}">
      <dgm:prSet/>
      <dgm:spPr/>
      <dgm:t>
        <a:bodyPr/>
        <a:lstStyle/>
        <a:p>
          <a:endParaRPr lang="en-US" sz="2000">
            <a:effectLst>
              <a:outerShdw blurRad="38100" dist="38100" dir="2700000" algn="tl">
                <a:srgbClr val="000000">
                  <a:alpha val="43137"/>
                </a:srgbClr>
              </a:outerShdw>
            </a:effectLst>
          </a:endParaRPr>
        </a:p>
      </dgm:t>
    </dgm:pt>
    <dgm:pt modelId="{DC0E60A6-961A-4319-8EA9-143EF2DC90DF}">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مذكرة تفاهم لمشاركة الموارد</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22A04E8-298E-4338-B291-FD51555C5B00}" type="parTrans" cxnId="{A9EC4FA1-085E-4FB1-8612-9C4A4A1DC734}">
      <dgm:prSet/>
      <dgm:spPr/>
      <dgm:t>
        <a:bodyPr/>
        <a:lstStyle/>
        <a:p>
          <a:endParaRPr lang="en-US" sz="2000">
            <a:effectLst>
              <a:outerShdw blurRad="38100" dist="38100" dir="2700000" algn="tl">
                <a:srgbClr val="000000">
                  <a:alpha val="43137"/>
                </a:srgbClr>
              </a:outerShdw>
            </a:effectLst>
          </a:endParaRPr>
        </a:p>
      </dgm:t>
    </dgm:pt>
    <dgm:pt modelId="{6264BA60-45EB-477C-8C52-FDB15B1E6778}" type="sibTrans" cxnId="{A9EC4FA1-085E-4FB1-8612-9C4A4A1DC734}">
      <dgm:prSet/>
      <dgm:spPr/>
      <dgm:t>
        <a:bodyPr/>
        <a:lstStyle/>
        <a:p>
          <a:endParaRPr lang="en-US" sz="2000">
            <a:effectLst>
              <a:outerShdw blurRad="38100" dist="38100" dir="2700000" algn="tl">
                <a:srgbClr val="000000">
                  <a:alpha val="43137"/>
                </a:srgbClr>
              </a:outerShdw>
            </a:effectLst>
          </a:endParaRPr>
        </a:p>
      </dgm:t>
    </dgm:pt>
    <dgm:pt modelId="{8E84550F-5115-4210-BE43-8234DBCE05FC}">
      <dgm:prSet phldrT="[Text]" custT="1"/>
      <dgm:spPr/>
      <dgm:t>
        <a:bodyPr/>
        <a:lstStyle/>
        <a:p>
          <a:r>
            <a:rPr lang="ar-AE" sz="1600" b="1" dirty="0" smtClean="0">
              <a:effectLst>
                <a:outerShdw blurRad="38100" dist="38100" dir="2700000" algn="tl">
                  <a:srgbClr val="000000">
                    <a:alpha val="43137"/>
                  </a:srgbClr>
                </a:outerShdw>
              </a:effectLst>
              <a:latin typeface="Arabic Typesetting" pitchFamily="66" charset="-78"/>
              <a:cs typeface="Arabic Typesetting" pitchFamily="66" charset="-78"/>
            </a:rPr>
            <a:t>اللجنة الوطنية لطوارئ القطاع</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F1E779E-514C-4607-AF60-4613452D3972}" type="parTrans" cxnId="{456D739B-4521-46C3-ADFA-B3E5CBF250B3}">
      <dgm:prSet/>
      <dgm:spPr/>
      <dgm:t>
        <a:bodyPr/>
        <a:lstStyle/>
        <a:p>
          <a:endParaRPr lang="en-US" sz="1400">
            <a:effectLst>
              <a:outerShdw blurRad="38100" dist="38100" dir="2700000" algn="tl">
                <a:srgbClr val="000000">
                  <a:alpha val="43137"/>
                </a:srgbClr>
              </a:outerShdw>
            </a:effectLst>
          </a:endParaRPr>
        </a:p>
      </dgm:t>
    </dgm:pt>
    <dgm:pt modelId="{E7697213-D570-4F33-A642-369E3EFCAACC}" type="sibTrans" cxnId="{456D739B-4521-46C3-ADFA-B3E5CBF250B3}">
      <dgm:prSet/>
      <dgm:spPr/>
      <dgm:t>
        <a:bodyPr/>
        <a:lstStyle/>
        <a:p>
          <a:endParaRPr lang="en-US" sz="1400">
            <a:effectLst>
              <a:outerShdw blurRad="38100" dist="38100" dir="2700000" algn="tl">
                <a:srgbClr val="000000">
                  <a:alpha val="43137"/>
                </a:srgbClr>
              </a:outerShdw>
            </a:effectLst>
          </a:endParaRPr>
        </a:p>
      </dgm:t>
    </dgm:pt>
    <dgm:pt modelId="{C1813788-7168-44EA-B6BE-DE237E6B7907}">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الرسائل النصية</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71BC986-26B9-4E97-9C91-FB1C685E2F9B}" type="parTrans" cxnId="{CEB080F8-59BF-46D9-A7BD-AAC9A471E24C}">
      <dgm:prSet/>
      <dgm:spPr/>
      <dgm:t>
        <a:bodyPr/>
        <a:lstStyle/>
        <a:p>
          <a:endParaRPr lang="en-US" sz="1400">
            <a:effectLst>
              <a:outerShdw blurRad="38100" dist="38100" dir="2700000" algn="tl">
                <a:srgbClr val="000000">
                  <a:alpha val="43137"/>
                </a:srgbClr>
              </a:outerShdw>
            </a:effectLst>
          </a:endParaRPr>
        </a:p>
      </dgm:t>
    </dgm:pt>
    <dgm:pt modelId="{F54C4507-B637-4A8B-9E95-9B3E580C2EA6}" type="sibTrans" cxnId="{CEB080F8-59BF-46D9-A7BD-AAC9A471E24C}">
      <dgm:prSet/>
      <dgm:spPr/>
      <dgm:t>
        <a:bodyPr/>
        <a:lstStyle/>
        <a:p>
          <a:endParaRPr lang="en-US" sz="1400">
            <a:effectLst>
              <a:outerShdw blurRad="38100" dist="38100" dir="2700000" algn="tl">
                <a:srgbClr val="000000">
                  <a:alpha val="43137"/>
                </a:srgbClr>
              </a:outerShdw>
            </a:effectLst>
          </a:endParaRPr>
        </a:p>
      </dgm:t>
    </dgm:pt>
    <dgm:pt modelId="{F1F40566-E596-4F48-B2F2-FFE202ECC349}">
      <dgm:prSet phldrT="[Text]" custT="1"/>
      <dgm:spPr/>
      <dgm:t>
        <a:bodyPr/>
        <a:lstStyle/>
        <a:p>
          <a:r>
            <a:rPr lang="ar-AE" sz="1600" b="1" smtClean="0">
              <a:effectLst>
                <a:outerShdw blurRad="38100" dist="38100" dir="2700000" algn="tl">
                  <a:srgbClr val="000000">
                    <a:alpha val="43137"/>
                  </a:srgbClr>
                </a:outerShdw>
              </a:effectLst>
              <a:latin typeface="Arabic Typesetting" pitchFamily="66" charset="-78"/>
              <a:cs typeface="Arabic Typesetting" pitchFamily="66" charset="-78"/>
            </a:rPr>
            <a:t>أولوية المكالمات</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8628A20-C667-4DB7-8E51-B7160992C98C}" type="parTrans" cxnId="{C5601224-A0DB-44B6-A770-654A862041CE}">
      <dgm:prSet/>
      <dgm:spPr/>
      <dgm:t>
        <a:bodyPr/>
        <a:lstStyle/>
        <a:p>
          <a:endParaRPr lang="en-US" sz="1400">
            <a:effectLst>
              <a:outerShdw blurRad="38100" dist="38100" dir="2700000" algn="tl">
                <a:srgbClr val="000000">
                  <a:alpha val="43137"/>
                </a:srgbClr>
              </a:outerShdw>
            </a:effectLst>
          </a:endParaRPr>
        </a:p>
      </dgm:t>
    </dgm:pt>
    <dgm:pt modelId="{CD853BAB-41EB-4DF3-9BD0-41EDCA4901AA}" type="sibTrans" cxnId="{C5601224-A0DB-44B6-A770-654A862041CE}">
      <dgm:prSet/>
      <dgm:spPr/>
      <dgm:t>
        <a:bodyPr/>
        <a:lstStyle/>
        <a:p>
          <a:endParaRPr lang="en-US" sz="1400">
            <a:effectLst>
              <a:outerShdw blurRad="38100" dist="38100" dir="2700000" algn="tl">
                <a:srgbClr val="000000">
                  <a:alpha val="43137"/>
                </a:srgbClr>
              </a:outerShdw>
            </a:effectLst>
          </a:endParaRPr>
        </a:p>
      </dgm:t>
    </dgm:pt>
    <dgm:pt modelId="{C6D2C443-3FC5-4EB3-9CC6-0833BA159837}">
      <dgm:prSet phldrT="[Text]" custT="1"/>
      <dgm:spPr/>
      <dgm:t>
        <a:bodyPr/>
        <a:lstStyle/>
        <a:p>
          <a:r>
            <a:rPr lang="ar-AE" sz="1600" b="1" dirty="0" smtClean="0">
              <a:effectLst>
                <a:outerShdw blurRad="38100" dist="38100" dir="2700000" algn="tl">
                  <a:srgbClr val="000000">
                    <a:alpha val="43137"/>
                  </a:srgbClr>
                </a:outerShdw>
              </a:effectLst>
              <a:latin typeface="Arabic Typesetting" pitchFamily="66" charset="-78"/>
              <a:cs typeface="Arabic Typesetting" pitchFamily="66" charset="-78"/>
            </a:rPr>
            <a:t>خطط الاستجابة والإسناد</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FCFD65-5FD6-4FAC-9293-8ED50EDB152D}" type="parTrans" cxnId="{75EED373-6173-4A74-8161-5F80AED3E520}">
      <dgm:prSet/>
      <dgm:spPr/>
      <dgm:t>
        <a:bodyPr/>
        <a:lstStyle/>
        <a:p>
          <a:endParaRPr lang="en-US">
            <a:effectLst>
              <a:outerShdw blurRad="38100" dist="38100" dir="2700000" algn="tl">
                <a:srgbClr val="000000">
                  <a:alpha val="43137"/>
                </a:srgbClr>
              </a:outerShdw>
            </a:effectLst>
          </a:endParaRPr>
        </a:p>
      </dgm:t>
    </dgm:pt>
    <dgm:pt modelId="{76D13F87-2555-4B39-8989-B22990A21259}" type="sibTrans" cxnId="{75EED373-6173-4A74-8161-5F80AED3E520}">
      <dgm:prSet/>
      <dgm:spPr/>
      <dgm:t>
        <a:bodyPr/>
        <a:lstStyle/>
        <a:p>
          <a:endParaRPr lang="en-US">
            <a:effectLst>
              <a:outerShdw blurRad="38100" dist="38100" dir="2700000" algn="tl">
                <a:srgbClr val="000000">
                  <a:alpha val="43137"/>
                </a:srgbClr>
              </a:outerShdw>
            </a:effectLst>
          </a:endParaRPr>
        </a:p>
      </dgm:t>
    </dgm:pt>
    <dgm:pt modelId="{5493E7FF-6432-49AC-A1B8-B123BC2088C3}">
      <dgm:prSet phldrT="[Text]" custT="1"/>
      <dgm:spPr/>
      <dgm:t>
        <a:bodyPr/>
        <a:lstStyle/>
        <a:p>
          <a:r>
            <a:rPr lang="ar-AE" sz="1600" b="1" dirty="0" smtClean="0">
              <a:effectLst>
                <a:outerShdw blurRad="38100" dist="38100" dir="2700000" algn="tl">
                  <a:srgbClr val="000000">
                    <a:alpha val="43137"/>
                  </a:srgbClr>
                </a:outerShdw>
              </a:effectLst>
              <a:latin typeface="Arabic Typesetting" pitchFamily="66" charset="-78"/>
              <a:cs typeface="Arabic Typesetting" pitchFamily="66" charset="-78"/>
            </a:rPr>
            <a:t>التنسيق مع هيئة الطوارئ</a:t>
          </a:r>
          <a:endParaRPr lang="en-US" sz="16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F5A0C11-6556-447D-8F3C-CD3E831FE077}" type="parTrans" cxnId="{FD0CA779-48A2-487A-B2DB-C695754B8BA7}">
      <dgm:prSet/>
      <dgm:spPr/>
      <dgm:t>
        <a:bodyPr/>
        <a:lstStyle/>
        <a:p>
          <a:endParaRPr lang="en-US"/>
        </a:p>
      </dgm:t>
    </dgm:pt>
    <dgm:pt modelId="{C1E94873-7BFA-4A42-A06E-FD9306222975}" type="sibTrans" cxnId="{FD0CA779-48A2-487A-B2DB-C695754B8BA7}">
      <dgm:prSet/>
      <dgm:spPr/>
      <dgm:t>
        <a:bodyPr/>
        <a:lstStyle/>
        <a:p>
          <a:endParaRPr lang="en-US"/>
        </a:p>
      </dgm:t>
    </dgm:pt>
    <dgm:pt modelId="{3F254200-D45E-41B4-82C1-0E5618503EA2}" type="pres">
      <dgm:prSet presAssocID="{2EC18FE9-7C26-4ADD-B5B1-2A1B88CB29EA}" presName="cycle" presStyleCnt="0">
        <dgm:presLayoutVars>
          <dgm:dir/>
          <dgm:resizeHandles val="exact"/>
        </dgm:presLayoutVars>
      </dgm:prSet>
      <dgm:spPr/>
      <dgm:t>
        <a:bodyPr/>
        <a:lstStyle/>
        <a:p>
          <a:endParaRPr lang="en-US"/>
        </a:p>
      </dgm:t>
    </dgm:pt>
    <dgm:pt modelId="{2117702A-B31B-4A12-BC8C-646EED55CB2F}" type="pres">
      <dgm:prSet presAssocID="{3B24417F-B72F-437D-B0EC-E81DFFBA9BE9}" presName="node" presStyleLbl="node1" presStyleIdx="0" presStyleCnt="11">
        <dgm:presLayoutVars>
          <dgm:bulletEnabled val="1"/>
        </dgm:presLayoutVars>
      </dgm:prSet>
      <dgm:spPr/>
      <dgm:t>
        <a:bodyPr/>
        <a:lstStyle/>
        <a:p>
          <a:endParaRPr lang="en-US"/>
        </a:p>
      </dgm:t>
    </dgm:pt>
    <dgm:pt modelId="{BF4FAF4E-BD04-4A60-800A-1599999A5DBA}" type="pres">
      <dgm:prSet presAssocID="{3B24417F-B72F-437D-B0EC-E81DFFBA9BE9}" presName="spNode" presStyleCnt="0"/>
      <dgm:spPr/>
    </dgm:pt>
    <dgm:pt modelId="{6EDADACA-C096-4B70-AD83-27A08C7042DD}" type="pres">
      <dgm:prSet presAssocID="{DCB6DC95-E561-4CEA-98A5-B44CD080F225}" presName="sibTrans" presStyleLbl="sibTrans1D1" presStyleIdx="0" presStyleCnt="11"/>
      <dgm:spPr/>
      <dgm:t>
        <a:bodyPr/>
        <a:lstStyle/>
        <a:p>
          <a:endParaRPr lang="en-US"/>
        </a:p>
      </dgm:t>
    </dgm:pt>
    <dgm:pt modelId="{3E3B70B2-DD25-4947-9C7E-F070F5A1D8F9}" type="pres">
      <dgm:prSet presAssocID="{8E84550F-5115-4210-BE43-8234DBCE05FC}" presName="node" presStyleLbl="node1" presStyleIdx="1" presStyleCnt="11">
        <dgm:presLayoutVars>
          <dgm:bulletEnabled val="1"/>
        </dgm:presLayoutVars>
      </dgm:prSet>
      <dgm:spPr/>
      <dgm:t>
        <a:bodyPr/>
        <a:lstStyle/>
        <a:p>
          <a:endParaRPr lang="en-US"/>
        </a:p>
      </dgm:t>
    </dgm:pt>
    <dgm:pt modelId="{CF4B91FA-1652-4633-8D4D-9083B632E437}" type="pres">
      <dgm:prSet presAssocID="{8E84550F-5115-4210-BE43-8234DBCE05FC}" presName="spNode" presStyleCnt="0"/>
      <dgm:spPr/>
    </dgm:pt>
    <dgm:pt modelId="{4BC287FE-1585-476A-A9A5-0C4A15756BD6}" type="pres">
      <dgm:prSet presAssocID="{E7697213-D570-4F33-A642-369E3EFCAACC}" presName="sibTrans" presStyleLbl="sibTrans1D1" presStyleIdx="1" presStyleCnt="11"/>
      <dgm:spPr/>
      <dgm:t>
        <a:bodyPr/>
        <a:lstStyle/>
        <a:p>
          <a:endParaRPr lang="en-US"/>
        </a:p>
      </dgm:t>
    </dgm:pt>
    <dgm:pt modelId="{3634320C-3120-42CA-9A3A-9980DB605124}" type="pres">
      <dgm:prSet presAssocID="{5493E7FF-6432-49AC-A1B8-B123BC2088C3}" presName="node" presStyleLbl="node1" presStyleIdx="2" presStyleCnt="11">
        <dgm:presLayoutVars>
          <dgm:bulletEnabled val="1"/>
        </dgm:presLayoutVars>
      </dgm:prSet>
      <dgm:spPr/>
      <dgm:t>
        <a:bodyPr/>
        <a:lstStyle/>
        <a:p>
          <a:endParaRPr lang="en-US"/>
        </a:p>
      </dgm:t>
    </dgm:pt>
    <dgm:pt modelId="{9F36176C-D752-46B7-8A23-DDFA96F93266}" type="pres">
      <dgm:prSet presAssocID="{5493E7FF-6432-49AC-A1B8-B123BC2088C3}" presName="spNode" presStyleCnt="0"/>
      <dgm:spPr/>
    </dgm:pt>
    <dgm:pt modelId="{4B15A335-A5E4-4DB2-8516-544ABEBA4217}" type="pres">
      <dgm:prSet presAssocID="{C1E94873-7BFA-4A42-A06E-FD9306222975}" presName="sibTrans" presStyleLbl="sibTrans1D1" presStyleIdx="2" presStyleCnt="11"/>
      <dgm:spPr/>
      <dgm:t>
        <a:bodyPr/>
        <a:lstStyle/>
        <a:p>
          <a:endParaRPr lang="en-US"/>
        </a:p>
      </dgm:t>
    </dgm:pt>
    <dgm:pt modelId="{6F87000A-6E9F-4B8B-87B6-9D8C0FE38C31}" type="pres">
      <dgm:prSet presAssocID="{C6D2C443-3FC5-4EB3-9CC6-0833BA159837}" presName="node" presStyleLbl="node1" presStyleIdx="3" presStyleCnt="11">
        <dgm:presLayoutVars>
          <dgm:bulletEnabled val="1"/>
        </dgm:presLayoutVars>
      </dgm:prSet>
      <dgm:spPr/>
      <dgm:t>
        <a:bodyPr/>
        <a:lstStyle/>
        <a:p>
          <a:endParaRPr lang="en-US"/>
        </a:p>
      </dgm:t>
    </dgm:pt>
    <dgm:pt modelId="{E3501EFD-1860-4143-890E-364C4DF273DA}" type="pres">
      <dgm:prSet presAssocID="{C6D2C443-3FC5-4EB3-9CC6-0833BA159837}" presName="spNode" presStyleCnt="0"/>
      <dgm:spPr/>
    </dgm:pt>
    <dgm:pt modelId="{36380B88-3BC1-4653-B10D-F664FB7B48F7}" type="pres">
      <dgm:prSet presAssocID="{76D13F87-2555-4B39-8989-B22990A21259}" presName="sibTrans" presStyleLbl="sibTrans1D1" presStyleIdx="3" presStyleCnt="11"/>
      <dgm:spPr/>
      <dgm:t>
        <a:bodyPr/>
        <a:lstStyle/>
        <a:p>
          <a:endParaRPr lang="en-US"/>
        </a:p>
      </dgm:t>
    </dgm:pt>
    <dgm:pt modelId="{613FCFC0-1D62-4B18-8770-1A3B34DAA37C}" type="pres">
      <dgm:prSet presAssocID="{C1813788-7168-44EA-B6BE-DE237E6B7907}" presName="node" presStyleLbl="node1" presStyleIdx="4" presStyleCnt="11">
        <dgm:presLayoutVars>
          <dgm:bulletEnabled val="1"/>
        </dgm:presLayoutVars>
      </dgm:prSet>
      <dgm:spPr/>
      <dgm:t>
        <a:bodyPr/>
        <a:lstStyle/>
        <a:p>
          <a:endParaRPr lang="en-US"/>
        </a:p>
      </dgm:t>
    </dgm:pt>
    <dgm:pt modelId="{414DE91A-D668-48DD-B28E-DE3EF3EB6A7D}" type="pres">
      <dgm:prSet presAssocID="{C1813788-7168-44EA-B6BE-DE237E6B7907}" presName="spNode" presStyleCnt="0"/>
      <dgm:spPr/>
    </dgm:pt>
    <dgm:pt modelId="{77A5DFC7-8AF2-4B86-93C9-E14F8A48A6EB}" type="pres">
      <dgm:prSet presAssocID="{F54C4507-B637-4A8B-9E95-9B3E580C2EA6}" presName="sibTrans" presStyleLbl="sibTrans1D1" presStyleIdx="4" presStyleCnt="11"/>
      <dgm:spPr/>
      <dgm:t>
        <a:bodyPr/>
        <a:lstStyle/>
        <a:p>
          <a:endParaRPr lang="en-US"/>
        </a:p>
      </dgm:t>
    </dgm:pt>
    <dgm:pt modelId="{734AE06B-4463-49E9-AA89-47BA06DF54B7}" type="pres">
      <dgm:prSet presAssocID="{F1F40566-E596-4F48-B2F2-FFE202ECC349}" presName="node" presStyleLbl="node1" presStyleIdx="5" presStyleCnt="11">
        <dgm:presLayoutVars>
          <dgm:bulletEnabled val="1"/>
        </dgm:presLayoutVars>
      </dgm:prSet>
      <dgm:spPr/>
      <dgm:t>
        <a:bodyPr/>
        <a:lstStyle/>
        <a:p>
          <a:endParaRPr lang="en-US"/>
        </a:p>
      </dgm:t>
    </dgm:pt>
    <dgm:pt modelId="{4B1A6E4B-D679-4AEC-8B2C-578AE5ADFBF5}" type="pres">
      <dgm:prSet presAssocID="{F1F40566-E596-4F48-B2F2-FFE202ECC349}" presName="spNode" presStyleCnt="0"/>
      <dgm:spPr/>
    </dgm:pt>
    <dgm:pt modelId="{397678CA-79E6-4F00-9020-699219EC1EBC}" type="pres">
      <dgm:prSet presAssocID="{CD853BAB-41EB-4DF3-9BD0-41EDCA4901AA}" presName="sibTrans" presStyleLbl="sibTrans1D1" presStyleIdx="5" presStyleCnt="11"/>
      <dgm:spPr/>
      <dgm:t>
        <a:bodyPr/>
        <a:lstStyle/>
        <a:p>
          <a:endParaRPr lang="en-US"/>
        </a:p>
      </dgm:t>
    </dgm:pt>
    <dgm:pt modelId="{5C27FB91-30C5-4C82-B3F3-FCA1191F4B0B}" type="pres">
      <dgm:prSet presAssocID="{67A36E31-6DE3-46D7-ACF3-4F25C2A1405F}" presName="node" presStyleLbl="node1" presStyleIdx="6" presStyleCnt="11">
        <dgm:presLayoutVars>
          <dgm:bulletEnabled val="1"/>
        </dgm:presLayoutVars>
      </dgm:prSet>
      <dgm:spPr/>
      <dgm:t>
        <a:bodyPr/>
        <a:lstStyle/>
        <a:p>
          <a:endParaRPr lang="en-US"/>
        </a:p>
      </dgm:t>
    </dgm:pt>
    <dgm:pt modelId="{FBBC6CD5-EEF7-4C3D-A565-4E37C3AEBDAF}" type="pres">
      <dgm:prSet presAssocID="{67A36E31-6DE3-46D7-ACF3-4F25C2A1405F}" presName="spNode" presStyleCnt="0"/>
      <dgm:spPr/>
    </dgm:pt>
    <dgm:pt modelId="{8068C031-062D-4AA6-9CF4-B876D5090259}" type="pres">
      <dgm:prSet presAssocID="{6FA5198B-EFA5-4A09-ABB3-490751F9F2D6}" presName="sibTrans" presStyleLbl="sibTrans1D1" presStyleIdx="6" presStyleCnt="11"/>
      <dgm:spPr/>
      <dgm:t>
        <a:bodyPr/>
        <a:lstStyle/>
        <a:p>
          <a:endParaRPr lang="en-US"/>
        </a:p>
      </dgm:t>
    </dgm:pt>
    <dgm:pt modelId="{651F71AA-87E7-47F0-B78A-B97AA970A831}" type="pres">
      <dgm:prSet presAssocID="{FA682209-D3F9-40D4-935F-D6935A455C8A}" presName="node" presStyleLbl="node1" presStyleIdx="7" presStyleCnt="11">
        <dgm:presLayoutVars>
          <dgm:bulletEnabled val="1"/>
        </dgm:presLayoutVars>
      </dgm:prSet>
      <dgm:spPr/>
      <dgm:t>
        <a:bodyPr/>
        <a:lstStyle/>
        <a:p>
          <a:endParaRPr lang="en-US"/>
        </a:p>
      </dgm:t>
    </dgm:pt>
    <dgm:pt modelId="{9FD30266-95B4-4297-943C-F63E512863E7}" type="pres">
      <dgm:prSet presAssocID="{FA682209-D3F9-40D4-935F-D6935A455C8A}" presName="spNode" presStyleCnt="0"/>
      <dgm:spPr/>
    </dgm:pt>
    <dgm:pt modelId="{7830D9FA-BC06-40DE-80E8-F80B0163821A}" type="pres">
      <dgm:prSet presAssocID="{3475959E-6EC2-4E86-8C33-F40BB5F394F2}" presName="sibTrans" presStyleLbl="sibTrans1D1" presStyleIdx="7" presStyleCnt="11"/>
      <dgm:spPr/>
      <dgm:t>
        <a:bodyPr/>
        <a:lstStyle/>
        <a:p>
          <a:endParaRPr lang="en-US"/>
        </a:p>
      </dgm:t>
    </dgm:pt>
    <dgm:pt modelId="{92977FB3-F5DB-4171-8B47-2722FB846326}" type="pres">
      <dgm:prSet presAssocID="{DC0E60A6-961A-4319-8EA9-143EF2DC90DF}" presName="node" presStyleLbl="node1" presStyleIdx="8" presStyleCnt="11">
        <dgm:presLayoutVars>
          <dgm:bulletEnabled val="1"/>
        </dgm:presLayoutVars>
      </dgm:prSet>
      <dgm:spPr/>
      <dgm:t>
        <a:bodyPr/>
        <a:lstStyle/>
        <a:p>
          <a:endParaRPr lang="en-US"/>
        </a:p>
      </dgm:t>
    </dgm:pt>
    <dgm:pt modelId="{566CBADF-A0A2-48A3-ADD5-07FAB4A3CF38}" type="pres">
      <dgm:prSet presAssocID="{DC0E60A6-961A-4319-8EA9-143EF2DC90DF}" presName="spNode" presStyleCnt="0"/>
      <dgm:spPr/>
    </dgm:pt>
    <dgm:pt modelId="{4C4512AA-8BFD-4387-9ADC-A8ADE6BD2FC4}" type="pres">
      <dgm:prSet presAssocID="{6264BA60-45EB-477C-8C52-FDB15B1E6778}" presName="sibTrans" presStyleLbl="sibTrans1D1" presStyleIdx="8" presStyleCnt="11"/>
      <dgm:spPr/>
      <dgm:t>
        <a:bodyPr/>
        <a:lstStyle/>
        <a:p>
          <a:endParaRPr lang="en-US"/>
        </a:p>
      </dgm:t>
    </dgm:pt>
    <dgm:pt modelId="{B6C9672E-F737-4D4A-BB58-B11A93576056}" type="pres">
      <dgm:prSet presAssocID="{13EB866C-5F62-4A40-B207-F57DA4D6A23E}" presName="node" presStyleLbl="node1" presStyleIdx="9" presStyleCnt="11">
        <dgm:presLayoutVars>
          <dgm:bulletEnabled val="1"/>
        </dgm:presLayoutVars>
      </dgm:prSet>
      <dgm:spPr/>
      <dgm:t>
        <a:bodyPr/>
        <a:lstStyle/>
        <a:p>
          <a:endParaRPr lang="en-US"/>
        </a:p>
      </dgm:t>
    </dgm:pt>
    <dgm:pt modelId="{A1099AE7-003F-4367-9046-7D2EED277A42}" type="pres">
      <dgm:prSet presAssocID="{13EB866C-5F62-4A40-B207-F57DA4D6A23E}" presName="spNode" presStyleCnt="0"/>
      <dgm:spPr/>
    </dgm:pt>
    <dgm:pt modelId="{A42132A5-E67B-4B35-863D-594B145D0F07}" type="pres">
      <dgm:prSet presAssocID="{EB8D77FB-710A-4BD7-ABC4-397030DBA63D}" presName="sibTrans" presStyleLbl="sibTrans1D1" presStyleIdx="9" presStyleCnt="11"/>
      <dgm:spPr/>
      <dgm:t>
        <a:bodyPr/>
        <a:lstStyle/>
        <a:p>
          <a:endParaRPr lang="en-US"/>
        </a:p>
      </dgm:t>
    </dgm:pt>
    <dgm:pt modelId="{79B0447A-16AF-4B95-A402-639C8D41B2D6}" type="pres">
      <dgm:prSet presAssocID="{5D2C416A-9365-4E66-BD9B-308B6E45C8E0}" presName="node" presStyleLbl="node1" presStyleIdx="10" presStyleCnt="11">
        <dgm:presLayoutVars>
          <dgm:bulletEnabled val="1"/>
        </dgm:presLayoutVars>
      </dgm:prSet>
      <dgm:spPr/>
      <dgm:t>
        <a:bodyPr/>
        <a:lstStyle/>
        <a:p>
          <a:endParaRPr lang="en-US"/>
        </a:p>
      </dgm:t>
    </dgm:pt>
    <dgm:pt modelId="{8DCB92BA-5A47-418E-814C-24F80137BEF1}" type="pres">
      <dgm:prSet presAssocID="{5D2C416A-9365-4E66-BD9B-308B6E45C8E0}" presName="spNode" presStyleCnt="0"/>
      <dgm:spPr/>
    </dgm:pt>
    <dgm:pt modelId="{8A82813B-156A-4154-8930-785F977B10C5}" type="pres">
      <dgm:prSet presAssocID="{B86A17A8-FB74-489E-B4ED-A23456DE8C88}" presName="sibTrans" presStyleLbl="sibTrans1D1" presStyleIdx="10" presStyleCnt="11"/>
      <dgm:spPr/>
      <dgm:t>
        <a:bodyPr/>
        <a:lstStyle/>
        <a:p>
          <a:endParaRPr lang="en-US"/>
        </a:p>
      </dgm:t>
    </dgm:pt>
  </dgm:ptLst>
  <dgm:cxnLst>
    <dgm:cxn modelId="{C5601224-A0DB-44B6-A770-654A862041CE}" srcId="{2EC18FE9-7C26-4ADD-B5B1-2A1B88CB29EA}" destId="{F1F40566-E596-4F48-B2F2-FFE202ECC349}" srcOrd="5" destOrd="0" parTransId="{F8628A20-C667-4DB7-8E51-B7160992C98C}" sibTransId="{CD853BAB-41EB-4DF3-9BD0-41EDCA4901AA}"/>
    <dgm:cxn modelId="{4E2FBEAE-69AF-4B98-8986-2F750A9EE869}" type="presOf" srcId="{CD853BAB-41EB-4DF3-9BD0-41EDCA4901AA}" destId="{397678CA-79E6-4F00-9020-699219EC1EBC}" srcOrd="0" destOrd="0" presId="urn:microsoft.com/office/officeart/2005/8/layout/cycle6"/>
    <dgm:cxn modelId="{CC668098-7518-48FB-89D0-C665DC5DF7C8}" type="presOf" srcId="{DCB6DC95-E561-4CEA-98A5-B44CD080F225}" destId="{6EDADACA-C096-4B70-AD83-27A08C7042DD}" srcOrd="0" destOrd="0" presId="urn:microsoft.com/office/officeart/2005/8/layout/cycle6"/>
    <dgm:cxn modelId="{DE2041C2-EA81-4C99-AE02-1AC6908B8607}" type="presOf" srcId="{3475959E-6EC2-4E86-8C33-F40BB5F394F2}" destId="{7830D9FA-BC06-40DE-80E8-F80B0163821A}" srcOrd="0" destOrd="0" presId="urn:microsoft.com/office/officeart/2005/8/layout/cycle6"/>
    <dgm:cxn modelId="{89F605FA-9E13-41FD-AC69-4D35A91138DB}" type="presOf" srcId="{DC0E60A6-961A-4319-8EA9-143EF2DC90DF}" destId="{92977FB3-F5DB-4171-8B47-2722FB846326}" srcOrd="0" destOrd="0" presId="urn:microsoft.com/office/officeart/2005/8/layout/cycle6"/>
    <dgm:cxn modelId="{CA9665AA-B419-4D2C-B855-8E7E35D6B843}" type="presOf" srcId="{6264BA60-45EB-477C-8C52-FDB15B1E6778}" destId="{4C4512AA-8BFD-4387-9ADC-A8ADE6BD2FC4}" srcOrd="0" destOrd="0" presId="urn:microsoft.com/office/officeart/2005/8/layout/cycle6"/>
    <dgm:cxn modelId="{DA759013-03A4-42D2-9992-13875D422FC5}" type="presOf" srcId="{5D2C416A-9365-4E66-BD9B-308B6E45C8E0}" destId="{79B0447A-16AF-4B95-A402-639C8D41B2D6}" srcOrd="0" destOrd="0" presId="urn:microsoft.com/office/officeart/2005/8/layout/cycle6"/>
    <dgm:cxn modelId="{08B90143-3DF8-4F08-8DED-A28BE9C4FC18}" type="presOf" srcId="{3B24417F-B72F-437D-B0EC-E81DFFBA9BE9}" destId="{2117702A-B31B-4A12-BC8C-646EED55CB2F}" srcOrd="0" destOrd="0" presId="urn:microsoft.com/office/officeart/2005/8/layout/cycle6"/>
    <dgm:cxn modelId="{A0ADB0F4-CE1C-421E-A9B1-A5DED26F4ADD}" type="presOf" srcId="{67A36E31-6DE3-46D7-ACF3-4F25C2A1405F}" destId="{5C27FB91-30C5-4C82-B3F3-FCA1191F4B0B}" srcOrd="0" destOrd="0" presId="urn:microsoft.com/office/officeart/2005/8/layout/cycle6"/>
    <dgm:cxn modelId="{09C880E2-BD3E-42FB-AAF5-723E63F8842F}" type="presOf" srcId="{E7697213-D570-4F33-A642-369E3EFCAACC}" destId="{4BC287FE-1585-476A-A9A5-0C4A15756BD6}" srcOrd="0" destOrd="0" presId="urn:microsoft.com/office/officeart/2005/8/layout/cycle6"/>
    <dgm:cxn modelId="{FCDEB0B2-0560-4185-AF5B-89C8EA7F6C2B}" type="presOf" srcId="{F54C4507-B637-4A8B-9E95-9B3E580C2EA6}" destId="{77A5DFC7-8AF2-4B86-93C9-E14F8A48A6EB}" srcOrd="0" destOrd="0" presId="urn:microsoft.com/office/officeart/2005/8/layout/cycle6"/>
    <dgm:cxn modelId="{2DC2ECCA-BE64-4E08-A067-6539D340AD33}" srcId="{2EC18FE9-7C26-4ADD-B5B1-2A1B88CB29EA}" destId="{3B24417F-B72F-437D-B0EC-E81DFFBA9BE9}" srcOrd="0" destOrd="0" parTransId="{95980EE5-6001-46A8-A5E8-FF4E5A196F31}" sibTransId="{DCB6DC95-E561-4CEA-98A5-B44CD080F225}"/>
    <dgm:cxn modelId="{13994652-9289-4081-A1EA-547A7DE9FFE2}" type="presOf" srcId="{C1E94873-7BFA-4A42-A06E-FD9306222975}" destId="{4B15A335-A5E4-4DB2-8516-544ABEBA4217}" srcOrd="0" destOrd="0" presId="urn:microsoft.com/office/officeart/2005/8/layout/cycle6"/>
    <dgm:cxn modelId="{1B1C5238-D58A-47C7-8A33-BC9A7FE2DFC9}" srcId="{2EC18FE9-7C26-4ADD-B5B1-2A1B88CB29EA}" destId="{FA682209-D3F9-40D4-935F-D6935A455C8A}" srcOrd="7" destOrd="0" parTransId="{5C4918F4-F696-41CD-BDD6-3C5DE5624497}" sibTransId="{3475959E-6EC2-4E86-8C33-F40BB5F394F2}"/>
    <dgm:cxn modelId="{0531E045-1ACB-4E10-BAB8-FA10591CD45A}" type="presOf" srcId="{EB8D77FB-710A-4BD7-ABC4-397030DBA63D}" destId="{A42132A5-E67B-4B35-863D-594B145D0F07}" srcOrd="0" destOrd="0" presId="urn:microsoft.com/office/officeart/2005/8/layout/cycle6"/>
    <dgm:cxn modelId="{15A1BB7F-EBC4-47E9-A855-F08B259814BE}" type="presOf" srcId="{B86A17A8-FB74-489E-B4ED-A23456DE8C88}" destId="{8A82813B-156A-4154-8930-785F977B10C5}" srcOrd="0" destOrd="0" presId="urn:microsoft.com/office/officeart/2005/8/layout/cycle6"/>
    <dgm:cxn modelId="{EB323FC1-BBE3-44F5-AD65-88AD3B3AD16F}" type="presOf" srcId="{2EC18FE9-7C26-4ADD-B5B1-2A1B88CB29EA}" destId="{3F254200-D45E-41B4-82C1-0E5618503EA2}" srcOrd="0" destOrd="0" presId="urn:microsoft.com/office/officeart/2005/8/layout/cycle6"/>
    <dgm:cxn modelId="{933E6BCC-A40C-4C3B-86CB-A7A60EBE4E92}" type="presOf" srcId="{13EB866C-5F62-4A40-B207-F57DA4D6A23E}" destId="{B6C9672E-F737-4D4A-BB58-B11A93576056}" srcOrd="0" destOrd="0" presId="urn:microsoft.com/office/officeart/2005/8/layout/cycle6"/>
    <dgm:cxn modelId="{FD0CA779-48A2-487A-B2DB-C695754B8BA7}" srcId="{2EC18FE9-7C26-4ADD-B5B1-2A1B88CB29EA}" destId="{5493E7FF-6432-49AC-A1B8-B123BC2088C3}" srcOrd="2" destOrd="0" parTransId="{6F5A0C11-6556-447D-8F3C-CD3E831FE077}" sibTransId="{C1E94873-7BFA-4A42-A06E-FD9306222975}"/>
    <dgm:cxn modelId="{4BCCBAAC-3903-4576-8DAA-C2C13825D4A6}" srcId="{2EC18FE9-7C26-4ADD-B5B1-2A1B88CB29EA}" destId="{67A36E31-6DE3-46D7-ACF3-4F25C2A1405F}" srcOrd="6" destOrd="0" parTransId="{0333B8B2-1493-4F7A-A58D-BB1D8D61028F}" sibTransId="{6FA5198B-EFA5-4A09-ABB3-490751F9F2D6}"/>
    <dgm:cxn modelId="{56F08D1E-936B-4DB6-893D-4B870F1AFFA7}" type="presOf" srcId="{C1813788-7168-44EA-B6BE-DE237E6B7907}" destId="{613FCFC0-1D62-4B18-8770-1A3B34DAA37C}" srcOrd="0" destOrd="0" presId="urn:microsoft.com/office/officeart/2005/8/layout/cycle6"/>
    <dgm:cxn modelId="{85DF1160-5F28-48B4-B351-9EADEDAB64CD}" type="presOf" srcId="{8E84550F-5115-4210-BE43-8234DBCE05FC}" destId="{3E3B70B2-DD25-4947-9C7E-F070F5A1D8F9}" srcOrd="0" destOrd="0" presId="urn:microsoft.com/office/officeart/2005/8/layout/cycle6"/>
    <dgm:cxn modelId="{75EED373-6173-4A74-8161-5F80AED3E520}" srcId="{2EC18FE9-7C26-4ADD-B5B1-2A1B88CB29EA}" destId="{C6D2C443-3FC5-4EB3-9CC6-0833BA159837}" srcOrd="3" destOrd="0" parTransId="{E9FCFD65-5FD6-4FAC-9293-8ED50EDB152D}" sibTransId="{76D13F87-2555-4B39-8989-B22990A21259}"/>
    <dgm:cxn modelId="{A9EC4FA1-085E-4FB1-8612-9C4A4A1DC734}" srcId="{2EC18FE9-7C26-4ADD-B5B1-2A1B88CB29EA}" destId="{DC0E60A6-961A-4319-8EA9-143EF2DC90DF}" srcOrd="8" destOrd="0" parTransId="{E22A04E8-298E-4338-B291-FD51555C5B00}" sibTransId="{6264BA60-45EB-477C-8C52-FDB15B1E6778}"/>
    <dgm:cxn modelId="{0942491D-DAF5-4702-8BD3-C1C1CC31A204}" srcId="{2EC18FE9-7C26-4ADD-B5B1-2A1B88CB29EA}" destId="{5D2C416A-9365-4E66-BD9B-308B6E45C8E0}" srcOrd="10" destOrd="0" parTransId="{08D4BF2A-91F2-4FAA-A608-3D51C6EC9BA7}" sibTransId="{B86A17A8-FB74-489E-B4ED-A23456DE8C88}"/>
    <dgm:cxn modelId="{529D9448-F028-47E3-8D8B-7B75DAD6A146}" type="presOf" srcId="{5493E7FF-6432-49AC-A1B8-B123BC2088C3}" destId="{3634320C-3120-42CA-9A3A-9980DB605124}" srcOrd="0" destOrd="0" presId="urn:microsoft.com/office/officeart/2005/8/layout/cycle6"/>
    <dgm:cxn modelId="{CEB080F8-59BF-46D9-A7BD-AAC9A471E24C}" srcId="{2EC18FE9-7C26-4ADD-B5B1-2A1B88CB29EA}" destId="{C1813788-7168-44EA-B6BE-DE237E6B7907}" srcOrd="4" destOrd="0" parTransId="{D71BC986-26B9-4E97-9C91-FB1C685E2F9B}" sibTransId="{F54C4507-B637-4A8B-9E95-9B3E580C2EA6}"/>
    <dgm:cxn modelId="{F82ADD48-2985-43A6-A9FD-AB9FD93AFAEA}" type="presOf" srcId="{C6D2C443-3FC5-4EB3-9CC6-0833BA159837}" destId="{6F87000A-6E9F-4B8B-87B6-9D8C0FE38C31}" srcOrd="0" destOrd="0" presId="urn:microsoft.com/office/officeart/2005/8/layout/cycle6"/>
    <dgm:cxn modelId="{D86277B3-7655-48A8-AF2C-5C0AC5A94260}" type="presOf" srcId="{6FA5198B-EFA5-4A09-ABB3-490751F9F2D6}" destId="{8068C031-062D-4AA6-9CF4-B876D5090259}" srcOrd="0" destOrd="0" presId="urn:microsoft.com/office/officeart/2005/8/layout/cycle6"/>
    <dgm:cxn modelId="{524EBF8F-35C9-4519-8EE9-242A22AD4EE3}" type="presOf" srcId="{FA682209-D3F9-40D4-935F-D6935A455C8A}" destId="{651F71AA-87E7-47F0-B78A-B97AA970A831}" srcOrd="0" destOrd="0" presId="urn:microsoft.com/office/officeart/2005/8/layout/cycle6"/>
    <dgm:cxn modelId="{631BE1BF-DE57-4B7F-88A6-EE32711EA856}" type="presOf" srcId="{76D13F87-2555-4B39-8989-B22990A21259}" destId="{36380B88-3BC1-4653-B10D-F664FB7B48F7}" srcOrd="0" destOrd="0" presId="urn:microsoft.com/office/officeart/2005/8/layout/cycle6"/>
    <dgm:cxn modelId="{8A4400E5-F3C5-490A-9FFF-108A3B5C3DA3}" type="presOf" srcId="{F1F40566-E596-4F48-B2F2-FFE202ECC349}" destId="{734AE06B-4463-49E9-AA89-47BA06DF54B7}" srcOrd="0" destOrd="0" presId="urn:microsoft.com/office/officeart/2005/8/layout/cycle6"/>
    <dgm:cxn modelId="{456D739B-4521-46C3-ADFA-B3E5CBF250B3}" srcId="{2EC18FE9-7C26-4ADD-B5B1-2A1B88CB29EA}" destId="{8E84550F-5115-4210-BE43-8234DBCE05FC}" srcOrd="1" destOrd="0" parTransId="{7F1E779E-514C-4607-AF60-4613452D3972}" sibTransId="{E7697213-D570-4F33-A642-369E3EFCAACC}"/>
    <dgm:cxn modelId="{32CDFDA0-56FA-4C7B-8849-D11038C4B71B}" srcId="{2EC18FE9-7C26-4ADD-B5B1-2A1B88CB29EA}" destId="{13EB866C-5F62-4A40-B207-F57DA4D6A23E}" srcOrd="9" destOrd="0" parTransId="{76B7112E-CF3C-4C5F-8867-5E00ACFB2664}" sibTransId="{EB8D77FB-710A-4BD7-ABC4-397030DBA63D}"/>
    <dgm:cxn modelId="{C1425115-9293-4804-9F65-2A6E5D38FCC5}" type="presParOf" srcId="{3F254200-D45E-41B4-82C1-0E5618503EA2}" destId="{2117702A-B31B-4A12-BC8C-646EED55CB2F}" srcOrd="0" destOrd="0" presId="urn:microsoft.com/office/officeart/2005/8/layout/cycle6"/>
    <dgm:cxn modelId="{A60E3978-CA57-490F-A2FB-5556660C556D}" type="presParOf" srcId="{3F254200-D45E-41B4-82C1-0E5618503EA2}" destId="{BF4FAF4E-BD04-4A60-800A-1599999A5DBA}" srcOrd="1" destOrd="0" presId="urn:microsoft.com/office/officeart/2005/8/layout/cycle6"/>
    <dgm:cxn modelId="{3E209ECF-F5D6-45B0-B5F9-625BCD1CB82A}" type="presParOf" srcId="{3F254200-D45E-41B4-82C1-0E5618503EA2}" destId="{6EDADACA-C096-4B70-AD83-27A08C7042DD}" srcOrd="2" destOrd="0" presId="urn:microsoft.com/office/officeart/2005/8/layout/cycle6"/>
    <dgm:cxn modelId="{16ED6D42-C318-4AC5-83F9-6704AB93FAE4}" type="presParOf" srcId="{3F254200-D45E-41B4-82C1-0E5618503EA2}" destId="{3E3B70B2-DD25-4947-9C7E-F070F5A1D8F9}" srcOrd="3" destOrd="0" presId="urn:microsoft.com/office/officeart/2005/8/layout/cycle6"/>
    <dgm:cxn modelId="{692C5FDB-C637-4B14-A0EB-D73C4A0CDE4C}" type="presParOf" srcId="{3F254200-D45E-41B4-82C1-0E5618503EA2}" destId="{CF4B91FA-1652-4633-8D4D-9083B632E437}" srcOrd="4" destOrd="0" presId="urn:microsoft.com/office/officeart/2005/8/layout/cycle6"/>
    <dgm:cxn modelId="{7555F8E8-B4F2-41BF-910D-8EC876889A8F}" type="presParOf" srcId="{3F254200-D45E-41B4-82C1-0E5618503EA2}" destId="{4BC287FE-1585-476A-A9A5-0C4A15756BD6}" srcOrd="5" destOrd="0" presId="urn:microsoft.com/office/officeart/2005/8/layout/cycle6"/>
    <dgm:cxn modelId="{74C0B1D5-BCA1-450D-B224-E4457804D14D}" type="presParOf" srcId="{3F254200-D45E-41B4-82C1-0E5618503EA2}" destId="{3634320C-3120-42CA-9A3A-9980DB605124}" srcOrd="6" destOrd="0" presId="urn:microsoft.com/office/officeart/2005/8/layout/cycle6"/>
    <dgm:cxn modelId="{6B70AC32-740F-4480-9820-4954347F27A2}" type="presParOf" srcId="{3F254200-D45E-41B4-82C1-0E5618503EA2}" destId="{9F36176C-D752-46B7-8A23-DDFA96F93266}" srcOrd="7" destOrd="0" presId="urn:microsoft.com/office/officeart/2005/8/layout/cycle6"/>
    <dgm:cxn modelId="{6AD4E95A-26E6-4F12-88CB-73FF0D8AED6C}" type="presParOf" srcId="{3F254200-D45E-41B4-82C1-0E5618503EA2}" destId="{4B15A335-A5E4-4DB2-8516-544ABEBA4217}" srcOrd="8" destOrd="0" presId="urn:microsoft.com/office/officeart/2005/8/layout/cycle6"/>
    <dgm:cxn modelId="{77DCDCE4-685F-4866-95A6-F0291CE06B95}" type="presParOf" srcId="{3F254200-D45E-41B4-82C1-0E5618503EA2}" destId="{6F87000A-6E9F-4B8B-87B6-9D8C0FE38C31}" srcOrd="9" destOrd="0" presId="urn:microsoft.com/office/officeart/2005/8/layout/cycle6"/>
    <dgm:cxn modelId="{C790EDD2-E120-4C18-A05F-0E22794E5DF2}" type="presParOf" srcId="{3F254200-D45E-41B4-82C1-0E5618503EA2}" destId="{E3501EFD-1860-4143-890E-364C4DF273DA}" srcOrd="10" destOrd="0" presId="urn:microsoft.com/office/officeart/2005/8/layout/cycle6"/>
    <dgm:cxn modelId="{06ABAFC5-905F-41F8-A4B4-F9C574A6B58D}" type="presParOf" srcId="{3F254200-D45E-41B4-82C1-0E5618503EA2}" destId="{36380B88-3BC1-4653-B10D-F664FB7B48F7}" srcOrd="11" destOrd="0" presId="urn:microsoft.com/office/officeart/2005/8/layout/cycle6"/>
    <dgm:cxn modelId="{AF00B244-62D3-4750-934E-F49D96A89B4C}" type="presParOf" srcId="{3F254200-D45E-41B4-82C1-0E5618503EA2}" destId="{613FCFC0-1D62-4B18-8770-1A3B34DAA37C}" srcOrd="12" destOrd="0" presId="urn:microsoft.com/office/officeart/2005/8/layout/cycle6"/>
    <dgm:cxn modelId="{7A8304FF-A336-45D2-BCA7-D00FA943DF86}" type="presParOf" srcId="{3F254200-D45E-41B4-82C1-0E5618503EA2}" destId="{414DE91A-D668-48DD-B28E-DE3EF3EB6A7D}" srcOrd="13" destOrd="0" presId="urn:microsoft.com/office/officeart/2005/8/layout/cycle6"/>
    <dgm:cxn modelId="{6B6E31F6-C4AD-4508-9512-AB00AB707CF5}" type="presParOf" srcId="{3F254200-D45E-41B4-82C1-0E5618503EA2}" destId="{77A5DFC7-8AF2-4B86-93C9-E14F8A48A6EB}" srcOrd="14" destOrd="0" presId="urn:microsoft.com/office/officeart/2005/8/layout/cycle6"/>
    <dgm:cxn modelId="{00C97E2F-CF09-4AF9-8188-48F19D4B22A4}" type="presParOf" srcId="{3F254200-D45E-41B4-82C1-0E5618503EA2}" destId="{734AE06B-4463-49E9-AA89-47BA06DF54B7}" srcOrd="15" destOrd="0" presId="urn:microsoft.com/office/officeart/2005/8/layout/cycle6"/>
    <dgm:cxn modelId="{34869EB6-6C3A-4D1F-B43D-8134036C4B9D}" type="presParOf" srcId="{3F254200-D45E-41B4-82C1-0E5618503EA2}" destId="{4B1A6E4B-D679-4AEC-8B2C-578AE5ADFBF5}" srcOrd="16" destOrd="0" presId="urn:microsoft.com/office/officeart/2005/8/layout/cycle6"/>
    <dgm:cxn modelId="{DFFA0165-4901-4AF0-8321-1413278E49C8}" type="presParOf" srcId="{3F254200-D45E-41B4-82C1-0E5618503EA2}" destId="{397678CA-79E6-4F00-9020-699219EC1EBC}" srcOrd="17" destOrd="0" presId="urn:microsoft.com/office/officeart/2005/8/layout/cycle6"/>
    <dgm:cxn modelId="{ABC68029-A12A-4316-9CEE-4E0F0C25EE9E}" type="presParOf" srcId="{3F254200-D45E-41B4-82C1-0E5618503EA2}" destId="{5C27FB91-30C5-4C82-B3F3-FCA1191F4B0B}" srcOrd="18" destOrd="0" presId="urn:microsoft.com/office/officeart/2005/8/layout/cycle6"/>
    <dgm:cxn modelId="{38FF7D4F-D425-4D10-AE34-058E6D52FAE3}" type="presParOf" srcId="{3F254200-D45E-41B4-82C1-0E5618503EA2}" destId="{FBBC6CD5-EEF7-4C3D-A565-4E37C3AEBDAF}" srcOrd="19" destOrd="0" presId="urn:microsoft.com/office/officeart/2005/8/layout/cycle6"/>
    <dgm:cxn modelId="{8D4B2B58-7302-4225-B762-8E101F18A343}" type="presParOf" srcId="{3F254200-D45E-41B4-82C1-0E5618503EA2}" destId="{8068C031-062D-4AA6-9CF4-B876D5090259}" srcOrd="20" destOrd="0" presId="urn:microsoft.com/office/officeart/2005/8/layout/cycle6"/>
    <dgm:cxn modelId="{260C7B9F-85EC-49BB-98DC-57BEDF1DB6A4}" type="presParOf" srcId="{3F254200-D45E-41B4-82C1-0E5618503EA2}" destId="{651F71AA-87E7-47F0-B78A-B97AA970A831}" srcOrd="21" destOrd="0" presId="urn:microsoft.com/office/officeart/2005/8/layout/cycle6"/>
    <dgm:cxn modelId="{9901CE2C-E26E-41AF-97AC-F5CB0A9DB110}" type="presParOf" srcId="{3F254200-D45E-41B4-82C1-0E5618503EA2}" destId="{9FD30266-95B4-4297-943C-F63E512863E7}" srcOrd="22" destOrd="0" presId="urn:microsoft.com/office/officeart/2005/8/layout/cycle6"/>
    <dgm:cxn modelId="{40DD97EA-9D7A-4C85-9802-14315D0A8779}" type="presParOf" srcId="{3F254200-D45E-41B4-82C1-0E5618503EA2}" destId="{7830D9FA-BC06-40DE-80E8-F80B0163821A}" srcOrd="23" destOrd="0" presId="urn:microsoft.com/office/officeart/2005/8/layout/cycle6"/>
    <dgm:cxn modelId="{53C2087B-E57D-433C-B4D8-A18B3C19B8BA}" type="presParOf" srcId="{3F254200-D45E-41B4-82C1-0E5618503EA2}" destId="{92977FB3-F5DB-4171-8B47-2722FB846326}" srcOrd="24" destOrd="0" presId="urn:microsoft.com/office/officeart/2005/8/layout/cycle6"/>
    <dgm:cxn modelId="{6E041C8D-3545-4F3E-A314-2802E46F59F9}" type="presParOf" srcId="{3F254200-D45E-41B4-82C1-0E5618503EA2}" destId="{566CBADF-A0A2-48A3-ADD5-07FAB4A3CF38}" srcOrd="25" destOrd="0" presId="urn:microsoft.com/office/officeart/2005/8/layout/cycle6"/>
    <dgm:cxn modelId="{F8921C07-5ABD-4919-BFD6-7F24237D6973}" type="presParOf" srcId="{3F254200-D45E-41B4-82C1-0E5618503EA2}" destId="{4C4512AA-8BFD-4387-9ADC-A8ADE6BD2FC4}" srcOrd="26" destOrd="0" presId="urn:microsoft.com/office/officeart/2005/8/layout/cycle6"/>
    <dgm:cxn modelId="{91F7F73B-5BF5-49AF-9F5A-B9F270661268}" type="presParOf" srcId="{3F254200-D45E-41B4-82C1-0E5618503EA2}" destId="{B6C9672E-F737-4D4A-BB58-B11A93576056}" srcOrd="27" destOrd="0" presId="urn:microsoft.com/office/officeart/2005/8/layout/cycle6"/>
    <dgm:cxn modelId="{E1C5FD38-7D6C-4358-9B2E-7D842F9C290A}" type="presParOf" srcId="{3F254200-D45E-41B4-82C1-0E5618503EA2}" destId="{A1099AE7-003F-4367-9046-7D2EED277A42}" srcOrd="28" destOrd="0" presId="urn:microsoft.com/office/officeart/2005/8/layout/cycle6"/>
    <dgm:cxn modelId="{4ED66CBC-AC80-4096-8767-ABD63D636626}" type="presParOf" srcId="{3F254200-D45E-41B4-82C1-0E5618503EA2}" destId="{A42132A5-E67B-4B35-863D-594B145D0F07}" srcOrd="29" destOrd="0" presId="urn:microsoft.com/office/officeart/2005/8/layout/cycle6"/>
    <dgm:cxn modelId="{897C925B-4101-45BD-84FC-C054CBD6A78D}" type="presParOf" srcId="{3F254200-D45E-41B4-82C1-0E5618503EA2}" destId="{79B0447A-16AF-4B95-A402-639C8D41B2D6}" srcOrd="30" destOrd="0" presId="urn:microsoft.com/office/officeart/2005/8/layout/cycle6"/>
    <dgm:cxn modelId="{C7D282C6-D580-4985-B3CD-5A2EC9E30C81}" type="presParOf" srcId="{3F254200-D45E-41B4-82C1-0E5618503EA2}" destId="{8DCB92BA-5A47-418E-814C-24F80137BEF1}" srcOrd="31" destOrd="0" presId="urn:microsoft.com/office/officeart/2005/8/layout/cycle6"/>
    <dgm:cxn modelId="{20DA05C4-2708-4F20-9B4A-BD380C6908CE}" type="presParOf" srcId="{3F254200-D45E-41B4-82C1-0E5618503EA2}" destId="{8A82813B-156A-4154-8930-785F977B10C5}" srcOrd="32"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15204D-4947-4583-B3CA-928D4390E9C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A5C9591-F206-4747-9B0A-0EF227EE8B10}">
      <dgm:prSet phldrT="[Text]"/>
      <dgm:spPr>
        <a:blipFill rotWithShape="0">
          <a:blip xmlns:r="http://schemas.openxmlformats.org/officeDocument/2006/relationships" r:embed="rId1"/>
          <a:stretch>
            <a:fillRect/>
          </a:stretch>
        </a:blipFill>
        <a:effectLst>
          <a:outerShdw blurRad="63500" sx="102000" sy="102000" algn="ctr" rotWithShape="0">
            <a:prstClr val="black">
              <a:alpha val="40000"/>
            </a:prstClr>
          </a:outerShdw>
        </a:effectLst>
      </dgm:spPr>
      <dgm:t>
        <a:bodyPr/>
        <a:lstStyle/>
        <a:p>
          <a:endParaRPr lang="en-US" dirty="0"/>
        </a:p>
      </dgm:t>
    </dgm:pt>
    <dgm:pt modelId="{71A8C0A1-92BC-4926-B5ED-C85B0555A3F1}" type="parTrans" cxnId="{E5CE8DDC-5564-4182-8A99-24F1A350378D}">
      <dgm:prSet/>
      <dgm:spPr/>
      <dgm:t>
        <a:bodyPr/>
        <a:lstStyle/>
        <a:p>
          <a:endParaRPr lang="en-US"/>
        </a:p>
      </dgm:t>
    </dgm:pt>
    <dgm:pt modelId="{A5609CD6-9C03-4876-AC4F-0ABAD531DECF}" type="sibTrans" cxnId="{E5CE8DDC-5564-4182-8A99-24F1A350378D}">
      <dgm:prSet/>
      <dgm:spPr/>
      <dgm:t>
        <a:bodyPr/>
        <a:lstStyle/>
        <a:p>
          <a:endParaRPr lang="en-US"/>
        </a:p>
      </dgm:t>
    </dgm:pt>
    <dgm:pt modelId="{AA4B9F5A-F658-4962-82A8-3143B9319682}">
      <dgm:prSet phldrT="[Text]"/>
      <dgm:spPr>
        <a:blipFill rotWithShape="0">
          <a:blip xmlns:r="http://schemas.openxmlformats.org/officeDocument/2006/relationships" r:embed="rId2"/>
          <a:stretch>
            <a:fillRect/>
          </a:stretch>
        </a:blipFill>
        <a:effectLst>
          <a:outerShdw blurRad="63500" sx="102000" sy="102000" algn="ctr" rotWithShape="0">
            <a:prstClr val="black">
              <a:alpha val="40000"/>
            </a:prstClr>
          </a:outerShdw>
        </a:effectLst>
      </dgm:spPr>
      <dgm:t>
        <a:bodyPr/>
        <a:lstStyle/>
        <a:p>
          <a:endParaRPr lang="en-US" dirty="0"/>
        </a:p>
      </dgm:t>
    </dgm:pt>
    <dgm:pt modelId="{E6014CBE-7C3F-466C-BF2A-4534BA5CC4BC}" type="parTrans" cxnId="{E3CAE651-8529-4DD3-8ED1-05964BC9D272}">
      <dgm:prSet/>
      <dgm:spPr/>
      <dgm:t>
        <a:bodyPr/>
        <a:lstStyle/>
        <a:p>
          <a:endParaRPr lang="en-US"/>
        </a:p>
      </dgm:t>
    </dgm:pt>
    <dgm:pt modelId="{CBE67CF5-F7EA-435B-BF29-0DA28926F5D9}" type="sibTrans" cxnId="{E3CAE651-8529-4DD3-8ED1-05964BC9D272}">
      <dgm:prSet/>
      <dgm:spPr/>
      <dgm:t>
        <a:bodyPr/>
        <a:lstStyle/>
        <a:p>
          <a:endParaRPr lang="en-US"/>
        </a:p>
      </dgm:t>
    </dgm:pt>
    <dgm:pt modelId="{74EFD6BB-AF97-429C-A1E7-525A50B77448}">
      <dgm:prSet phldrT="[Text]"/>
      <dgm:spPr>
        <a:blipFill rotWithShape="0">
          <a:blip xmlns:r="http://schemas.openxmlformats.org/officeDocument/2006/relationships" r:embed="rId3"/>
          <a:stretch>
            <a:fillRect/>
          </a:stretch>
        </a:blipFill>
        <a:effectLst>
          <a:outerShdw blurRad="63500" sx="102000" sy="102000" algn="ctr" rotWithShape="0">
            <a:prstClr val="black">
              <a:alpha val="40000"/>
            </a:prstClr>
          </a:outerShdw>
        </a:effectLst>
      </dgm:spPr>
      <dgm:t>
        <a:bodyPr/>
        <a:lstStyle/>
        <a:p>
          <a:endParaRPr lang="en-US" dirty="0"/>
        </a:p>
      </dgm:t>
    </dgm:pt>
    <dgm:pt modelId="{34BC5757-3DB5-4A0D-9B03-018C5B15BE92}" type="parTrans" cxnId="{8A806123-A398-4B80-BCD5-81E3825572F8}">
      <dgm:prSet/>
      <dgm:spPr/>
      <dgm:t>
        <a:bodyPr/>
        <a:lstStyle/>
        <a:p>
          <a:endParaRPr lang="en-US"/>
        </a:p>
      </dgm:t>
    </dgm:pt>
    <dgm:pt modelId="{76444AB6-EC14-40EC-95A1-FBA34A787518}" type="sibTrans" cxnId="{8A806123-A398-4B80-BCD5-81E3825572F8}">
      <dgm:prSet/>
      <dgm:spPr/>
      <dgm:t>
        <a:bodyPr/>
        <a:lstStyle/>
        <a:p>
          <a:endParaRPr lang="en-US"/>
        </a:p>
      </dgm:t>
    </dgm:pt>
    <dgm:pt modelId="{12908854-E87F-40D3-8111-F7BCA88A159B}">
      <dgm:prSet phldrT="[Text]"/>
      <dgm:spPr>
        <a:noFill/>
        <a:effectLst>
          <a:outerShdw blurRad="63500" sx="102000" sy="102000" algn="ctr" rotWithShape="0">
            <a:prstClr val="black">
              <a:alpha val="40000"/>
            </a:prstClr>
          </a:outerShdw>
        </a:effectLst>
      </dgm:spPr>
      <dgm:t>
        <a:bodyPr/>
        <a:lstStyle/>
        <a:p>
          <a:r>
            <a:rPr lang="en-US" dirty="0" smtClean="0"/>
            <a:t>…</a:t>
          </a:r>
          <a:endParaRPr lang="en-US" dirty="0"/>
        </a:p>
      </dgm:t>
    </dgm:pt>
    <dgm:pt modelId="{09819011-24C2-42D0-865F-EE3F53F92CF2}" type="parTrans" cxnId="{BDF97654-8997-47D7-8047-B0A7316808B8}">
      <dgm:prSet/>
      <dgm:spPr/>
      <dgm:t>
        <a:bodyPr/>
        <a:lstStyle/>
        <a:p>
          <a:endParaRPr lang="en-US"/>
        </a:p>
      </dgm:t>
    </dgm:pt>
    <dgm:pt modelId="{8C3DD4AB-A4DD-4C56-B072-048B134B6909}" type="sibTrans" cxnId="{BDF97654-8997-47D7-8047-B0A7316808B8}">
      <dgm:prSet/>
      <dgm:spPr/>
      <dgm:t>
        <a:bodyPr/>
        <a:lstStyle/>
        <a:p>
          <a:endParaRPr lang="en-US"/>
        </a:p>
      </dgm:t>
    </dgm:pt>
    <dgm:pt modelId="{BFAD18DB-EE13-4784-942A-5801722E7D73}">
      <dgm:prSet phldrT="[Text]"/>
      <dgm:spPr>
        <a:blipFill rotWithShape="0">
          <a:blip xmlns:r="http://schemas.openxmlformats.org/officeDocument/2006/relationships" r:embed="rId4"/>
          <a:stretch>
            <a:fillRect/>
          </a:stretch>
        </a:blipFill>
        <a:effectLst>
          <a:outerShdw blurRad="63500" sx="102000" sy="102000" algn="ctr" rotWithShape="0">
            <a:prstClr val="black">
              <a:alpha val="40000"/>
            </a:prstClr>
          </a:outerShdw>
        </a:effectLst>
      </dgm:spPr>
      <dgm:t>
        <a:bodyPr/>
        <a:lstStyle/>
        <a:p>
          <a:endParaRPr lang="en-US" dirty="0"/>
        </a:p>
      </dgm:t>
    </dgm:pt>
    <dgm:pt modelId="{2E097144-6334-49EA-A45A-28328AEC6ED0}" type="parTrans" cxnId="{D49F8D20-4F1C-4DA4-B302-68497188FDEC}">
      <dgm:prSet/>
      <dgm:spPr/>
      <dgm:t>
        <a:bodyPr/>
        <a:lstStyle/>
        <a:p>
          <a:endParaRPr lang="en-US"/>
        </a:p>
      </dgm:t>
    </dgm:pt>
    <dgm:pt modelId="{E8A4E38D-7820-402B-889F-D450ED4C8544}" type="sibTrans" cxnId="{D49F8D20-4F1C-4DA4-B302-68497188FDEC}">
      <dgm:prSet/>
      <dgm:spPr/>
      <dgm:t>
        <a:bodyPr/>
        <a:lstStyle/>
        <a:p>
          <a:endParaRPr lang="en-US"/>
        </a:p>
      </dgm:t>
    </dgm:pt>
    <dgm:pt modelId="{24EF9B99-6A85-463E-9E3C-CFFE717FE6D6}">
      <dgm:prSet phldrT="[Text]"/>
      <dgm:spPr>
        <a:gradFill flip="none" rotWithShape="0">
          <a:gsLst>
            <a:gs pos="0">
              <a:srgbClr val="CC9900">
                <a:shade val="30000"/>
                <a:satMod val="115000"/>
              </a:srgbClr>
            </a:gs>
            <a:gs pos="50000">
              <a:srgbClr val="CC9900">
                <a:shade val="67500"/>
                <a:satMod val="115000"/>
              </a:srgbClr>
            </a:gs>
            <a:gs pos="100000">
              <a:srgbClr val="CC9900">
                <a:shade val="100000"/>
                <a:satMod val="115000"/>
              </a:srgbClr>
            </a:gs>
          </a:gsLst>
          <a:lin ang="18900000" scaled="1"/>
          <a:tileRect/>
        </a:gradFill>
        <a:effectLst>
          <a:outerShdw blurRad="63500" sx="102000" sy="102000" algn="ctr" rotWithShape="0">
            <a:prstClr val="black">
              <a:alpha val="40000"/>
            </a:prstClr>
          </a:outerShdw>
        </a:effectLst>
      </dgm:spPr>
      <dgm:t>
        <a:bodyPr/>
        <a:lstStyle/>
        <a:p>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المستوى الوطني، الذهبي، الاستراتيجي</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F0F986A-5A6F-4D8D-B76B-DA584D903C9F}" type="sibTrans" cxnId="{A9F04E24-8627-4A1F-977B-6B540AACD841}">
      <dgm:prSet/>
      <dgm:spPr/>
      <dgm:t>
        <a:bodyPr/>
        <a:lstStyle/>
        <a:p>
          <a:endParaRPr lang="en-US"/>
        </a:p>
      </dgm:t>
    </dgm:pt>
    <dgm:pt modelId="{87EC1599-71CE-40CF-9EC3-A883CDA21455}" type="parTrans" cxnId="{A9F04E24-8627-4A1F-977B-6B540AACD841}">
      <dgm:prSet/>
      <dgm:spPr/>
      <dgm:t>
        <a:bodyPr/>
        <a:lstStyle/>
        <a:p>
          <a:endParaRPr lang="en-US"/>
        </a:p>
      </dgm:t>
    </dgm:pt>
    <dgm:pt modelId="{B8CB1C8F-DC9B-41AF-8186-B23A89EF9FBA}">
      <dgm:prSet phldrT="[Text]"/>
      <dgm:spPr>
        <a:gradFill flip="none" rotWithShape="0">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effectLst>
          <a:outerShdw blurRad="63500" sx="102000" sy="102000" algn="ctr" rotWithShape="0">
            <a:prstClr val="black">
              <a:alpha val="40000"/>
            </a:prstClr>
          </a:outerShdw>
        </a:effectLst>
      </dgm:spPr>
      <dgm:t>
        <a:bodyPr/>
        <a:lstStyle/>
        <a:p>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القطاع، الفضي، التكتيكي</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D43F9AB-CA30-4E1F-879C-C01851B92741}" type="sibTrans" cxnId="{D7EA2D06-ABD6-49B1-B6D6-C9B409708D9D}">
      <dgm:prSet/>
      <dgm:spPr/>
      <dgm:t>
        <a:bodyPr/>
        <a:lstStyle/>
        <a:p>
          <a:endParaRPr lang="en-US"/>
        </a:p>
      </dgm:t>
    </dgm:pt>
    <dgm:pt modelId="{BF1865F2-0C7F-4187-BF98-631B0B19B04A}" type="parTrans" cxnId="{D7EA2D06-ABD6-49B1-B6D6-C9B409708D9D}">
      <dgm:prSet/>
      <dgm:spPr/>
      <dgm:t>
        <a:bodyPr/>
        <a:lstStyle/>
        <a:p>
          <a:endParaRPr lang="en-US"/>
        </a:p>
      </dgm:t>
    </dgm:pt>
    <dgm:pt modelId="{88AE1F88-2294-40E9-A39C-6B729A6D6AC4}">
      <dgm:prSet phldrT="[Text]"/>
      <dgm:spPr>
        <a:gradFill flip="none" rotWithShape="0">
          <a:gsLst>
            <a:gs pos="0">
              <a:srgbClr val="9A3E00">
                <a:shade val="30000"/>
                <a:satMod val="115000"/>
              </a:srgbClr>
            </a:gs>
            <a:gs pos="50000">
              <a:srgbClr val="9A3E00">
                <a:shade val="67500"/>
                <a:satMod val="115000"/>
              </a:srgbClr>
            </a:gs>
            <a:gs pos="100000">
              <a:srgbClr val="9A3E00">
                <a:shade val="100000"/>
                <a:satMod val="115000"/>
              </a:srgbClr>
            </a:gs>
          </a:gsLst>
          <a:lin ang="18900000" scaled="1"/>
          <a:tileRect/>
        </a:gradFill>
        <a:effectLst>
          <a:outerShdw blurRad="63500" sx="102000" sy="102000" algn="ctr" rotWithShape="0">
            <a:prstClr val="black">
              <a:alpha val="40000"/>
            </a:prstClr>
          </a:outerShdw>
        </a:effectLst>
      </dgm:spPr>
      <dgm:t>
        <a:bodyPr/>
        <a:lstStyle/>
        <a:p>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المرخص لهم، البرونزي، </a:t>
          </a:r>
          <a:r>
            <a:rPr lang="ar-AE"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العملياتي</a:t>
          </a:r>
          <a:r>
            <a:rPr lang="ar-A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/التشغيلي</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7BA3E0D-2D93-489E-8B86-6BED65D33591}" type="parTrans" cxnId="{0F335B69-B27E-4F31-B2BB-E114756CF218}">
      <dgm:prSet/>
      <dgm:spPr/>
      <dgm:t>
        <a:bodyPr/>
        <a:lstStyle/>
        <a:p>
          <a:endParaRPr lang="en-US"/>
        </a:p>
      </dgm:t>
    </dgm:pt>
    <dgm:pt modelId="{15768365-45E5-4FAC-A6CA-E9D4691BA37B}" type="sibTrans" cxnId="{0F335B69-B27E-4F31-B2BB-E114756CF218}">
      <dgm:prSet/>
      <dgm:spPr/>
      <dgm:t>
        <a:bodyPr/>
        <a:lstStyle/>
        <a:p>
          <a:endParaRPr lang="en-US"/>
        </a:p>
      </dgm:t>
    </dgm:pt>
    <dgm:pt modelId="{DD437F51-23E5-4755-8759-1BEA9B38FCC3}" type="pres">
      <dgm:prSet presAssocID="{1215204D-4947-4583-B3CA-928D4390E9C1}" presName="mainComposite" presStyleCnt="0">
        <dgm:presLayoutVars>
          <dgm:chPref val="1"/>
          <dgm:dir val="rev"/>
          <dgm:animOne val="branch"/>
          <dgm:animLvl val="lvl"/>
          <dgm:resizeHandles val="exact"/>
        </dgm:presLayoutVars>
      </dgm:prSet>
      <dgm:spPr/>
      <dgm:t>
        <a:bodyPr/>
        <a:lstStyle/>
        <a:p>
          <a:endParaRPr lang="en-US"/>
        </a:p>
      </dgm:t>
    </dgm:pt>
    <dgm:pt modelId="{7FE7AAFE-93BC-498B-B5CF-B5310F781FA3}" type="pres">
      <dgm:prSet presAssocID="{1215204D-4947-4583-B3CA-928D4390E9C1}" presName="hierFlow" presStyleCnt="0"/>
      <dgm:spPr/>
    </dgm:pt>
    <dgm:pt modelId="{C893AB6F-C3CF-472A-AAFA-DC444EC6CE45}" type="pres">
      <dgm:prSet presAssocID="{1215204D-4947-4583-B3CA-928D4390E9C1}" presName="firstBuf" presStyleCnt="0"/>
      <dgm:spPr/>
    </dgm:pt>
    <dgm:pt modelId="{8331BA83-BAAC-44B1-92C8-FA2D9296B918}" type="pres">
      <dgm:prSet presAssocID="{1215204D-4947-4583-B3CA-928D4390E9C1}" presName="hierChild1" presStyleCnt="0">
        <dgm:presLayoutVars>
          <dgm:chPref val="1"/>
          <dgm:animOne val="branch"/>
          <dgm:animLvl val="lvl"/>
        </dgm:presLayoutVars>
      </dgm:prSet>
      <dgm:spPr/>
    </dgm:pt>
    <dgm:pt modelId="{6D0E4B96-88D8-4D57-9524-B562AB5C14DC}" type="pres">
      <dgm:prSet presAssocID="{1A5C9591-F206-4747-9B0A-0EF227EE8B10}" presName="Name14" presStyleCnt="0"/>
      <dgm:spPr/>
    </dgm:pt>
    <dgm:pt modelId="{375BD571-C078-4F2A-B8ED-108ED3E30C85}" type="pres">
      <dgm:prSet presAssocID="{1A5C9591-F206-4747-9B0A-0EF227EE8B10}" presName="level1Shape" presStyleLbl="node0" presStyleIdx="0" presStyleCnt="1" custScaleX="195482" custLinFactNeighborX="-30351">
        <dgm:presLayoutVars>
          <dgm:chPref val="3"/>
        </dgm:presLayoutVars>
      </dgm:prSet>
      <dgm:spPr/>
      <dgm:t>
        <a:bodyPr/>
        <a:lstStyle/>
        <a:p>
          <a:endParaRPr lang="en-US"/>
        </a:p>
      </dgm:t>
    </dgm:pt>
    <dgm:pt modelId="{F7D7EF2E-4404-4746-AC81-7D96F99C0D74}" type="pres">
      <dgm:prSet presAssocID="{1A5C9591-F206-4747-9B0A-0EF227EE8B10}" presName="hierChild2" presStyleCnt="0"/>
      <dgm:spPr/>
    </dgm:pt>
    <dgm:pt modelId="{056B3E16-E74F-45CC-ADB1-8CAE4C0C9E7E}" type="pres">
      <dgm:prSet presAssocID="{E6014CBE-7C3F-466C-BF2A-4534BA5CC4BC}" presName="Name19" presStyleLbl="parChTrans1D2" presStyleIdx="0" presStyleCnt="1"/>
      <dgm:spPr/>
      <dgm:t>
        <a:bodyPr/>
        <a:lstStyle/>
        <a:p>
          <a:endParaRPr lang="en-US"/>
        </a:p>
      </dgm:t>
    </dgm:pt>
    <dgm:pt modelId="{75863A6A-3A3A-40E3-AAFA-1FD7C847B17E}" type="pres">
      <dgm:prSet presAssocID="{AA4B9F5A-F658-4962-82A8-3143B9319682}" presName="Name21" presStyleCnt="0"/>
      <dgm:spPr/>
    </dgm:pt>
    <dgm:pt modelId="{2FFF3550-19DE-440C-BA25-70F341FC8846}" type="pres">
      <dgm:prSet presAssocID="{AA4B9F5A-F658-4962-82A8-3143B9319682}" presName="level2Shape" presStyleLbl="node2" presStyleIdx="0" presStyleCnt="1" custScaleX="146012" custLinFactNeighborX="-30351"/>
      <dgm:spPr/>
      <dgm:t>
        <a:bodyPr/>
        <a:lstStyle/>
        <a:p>
          <a:endParaRPr lang="en-US"/>
        </a:p>
      </dgm:t>
    </dgm:pt>
    <dgm:pt modelId="{8171979C-C417-4A4E-8D96-1A484970891E}" type="pres">
      <dgm:prSet presAssocID="{AA4B9F5A-F658-4962-82A8-3143B9319682}" presName="hierChild3" presStyleCnt="0"/>
      <dgm:spPr/>
    </dgm:pt>
    <dgm:pt modelId="{2CF6FE44-BCF1-419C-B0CB-59343B4A0115}" type="pres">
      <dgm:prSet presAssocID="{34BC5757-3DB5-4A0D-9B03-018C5B15BE92}" presName="Name19" presStyleLbl="parChTrans1D3" presStyleIdx="0" presStyleCnt="3"/>
      <dgm:spPr/>
      <dgm:t>
        <a:bodyPr/>
        <a:lstStyle/>
        <a:p>
          <a:endParaRPr lang="en-US"/>
        </a:p>
      </dgm:t>
    </dgm:pt>
    <dgm:pt modelId="{03E130EC-7844-4059-A8B7-1E7F68227F84}" type="pres">
      <dgm:prSet presAssocID="{74EFD6BB-AF97-429C-A1E7-525A50B77448}" presName="Name21" presStyleCnt="0"/>
      <dgm:spPr/>
    </dgm:pt>
    <dgm:pt modelId="{E4FEE865-B268-4DCC-A857-361D06863212}" type="pres">
      <dgm:prSet presAssocID="{74EFD6BB-AF97-429C-A1E7-525A50B77448}" presName="level2Shape" presStyleLbl="node3" presStyleIdx="0" presStyleCnt="3" custScaleX="57939" custLinFactNeighborX="-30351"/>
      <dgm:spPr/>
      <dgm:t>
        <a:bodyPr/>
        <a:lstStyle/>
        <a:p>
          <a:endParaRPr lang="en-US"/>
        </a:p>
      </dgm:t>
    </dgm:pt>
    <dgm:pt modelId="{575863DF-52D3-4FF0-8088-89AEA6D54676}" type="pres">
      <dgm:prSet presAssocID="{74EFD6BB-AF97-429C-A1E7-525A50B77448}" presName="hierChild3" presStyleCnt="0"/>
      <dgm:spPr/>
    </dgm:pt>
    <dgm:pt modelId="{3F1D7400-693F-4D46-8A9C-0A93A29339CB}" type="pres">
      <dgm:prSet presAssocID="{2E097144-6334-49EA-A45A-28328AEC6ED0}" presName="Name19" presStyleLbl="parChTrans1D3" presStyleIdx="1" presStyleCnt="3"/>
      <dgm:spPr/>
      <dgm:t>
        <a:bodyPr/>
        <a:lstStyle/>
        <a:p>
          <a:endParaRPr lang="en-US"/>
        </a:p>
      </dgm:t>
    </dgm:pt>
    <dgm:pt modelId="{6D418E74-61B7-4C31-B936-3D6F0297C0E8}" type="pres">
      <dgm:prSet presAssocID="{BFAD18DB-EE13-4784-942A-5801722E7D73}" presName="Name21" presStyleCnt="0"/>
      <dgm:spPr/>
    </dgm:pt>
    <dgm:pt modelId="{299D293A-C1CE-44D4-A673-2DEE2BE7D563}" type="pres">
      <dgm:prSet presAssocID="{BFAD18DB-EE13-4784-942A-5801722E7D73}" presName="level2Shape" presStyleLbl="node3" presStyleIdx="1" presStyleCnt="3" custScaleX="59828" custLinFactNeighborX="-30351"/>
      <dgm:spPr/>
      <dgm:t>
        <a:bodyPr/>
        <a:lstStyle/>
        <a:p>
          <a:endParaRPr lang="en-US"/>
        </a:p>
      </dgm:t>
    </dgm:pt>
    <dgm:pt modelId="{A513F706-478B-464E-9DB3-E63581D101F6}" type="pres">
      <dgm:prSet presAssocID="{BFAD18DB-EE13-4784-942A-5801722E7D73}" presName="hierChild3" presStyleCnt="0"/>
      <dgm:spPr/>
    </dgm:pt>
    <dgm:pt modelId="{A4CEA4E4-CF57-4460-A141-B3E389F38737}" type="pres">
      <dgm:prSet presAssocID="{09819011-24C2-42D0-865F-EE3F53F92CF2}" presName="Name19" presStyleLbl="parChTrans1D3" presStyleIdx="2" presStyleCnt="3"/>
      <dgm:spPr/>
      <dgm:t>
        <a:bodyPr/>
        <a:lstStyle/>
        <a:p>
          <a:endParaRPr lang="en-US"/>
        </a:p>
      </dgm:t>
    </dgm:pt>
    <dgm:pt modelId="{698E0AAF-7D6E-4F97-8E7A-D3DD2D7C1B8E}" type="pres">
      <dgm:prSet presAssocID="{12908854-E87F-40D3-8111-F7BCA88A159B}" presName="Name21" presStyleCnt="0"/>
      <dgm:spPr/>
    </dgm:pt>
    <dgm:pt modelId="{D59BA3FB-F615-4EAA-A6A5-4E70F56856E2}" type="pres">
      <dgm:prSet presAssocID="{12908854-E87F-40D3-8111-F7BCA88A159B}" presName="level2Shape" presStyleLbl="node3" presStyleIdx="2" presStyleCnt="3" custScaleX="55289" custLinFactNeighborX="-30351"/>
      <dgm:spPr/>
      <dgm:t>
        <a:bodyPr/>
        <a:lstStyle/>
        <a:p>
          <a:endParaRPr lang="en-US"/>
        </a:p>
      </dgm:t>
    </dgm:pt>
    <dgm:pt modelId="{A0BCA5E6-B153-402E-8F90-4E450C7913AE}" type="pres">
      <dgm:prSet presAssocID="{12908854-E87F-40D3-8111-F7BCA88A159B}" presName="hierChild3" presStyleCnt="0"/>
      <dgm:spPr/>
    </dgm:pt>
    <dgm:pt modelId="{1C23C502-41EA-4776-AC51-5B7409966871}" type="pres">
      <dgm:prSet presAssocID="{1215204D-4947-4583-B3CA-928D4390E9C1}" presName="bgShapesFlow" presStyleCnt="0"/>
      <dgm:spPr/>
    </dgm:pt>
    <dgm:pt modelId="{A969108E-6B28-455B-BFDD-79E3CA6EA193}" type="pres">
      <dgm:prSet presAssocID="{24EF9B99-6A85-463E-9E3C-CFFE717FE6D6}" presName="rectComp" presStyleCnt="0"/>
      <dgm:spPr/>
    </dgm:pt>
    <dgm:pt modelId="{87F1EDB5-A840-487B-838D-94FCFA356016}" type="pres">
      <dgm:prSet presAssocID="{24EF9B99-6A85-463E-9E3C-CFFE717FE6D6}" presName="bgRect" presStyleLbl="bgShp" presStyleIdx="0" presStyleCnt="3"/>
      <dgm:spPr/>
      <dgm:t>
        <a:bodyPr/>
        <a:lstStyle/>
        <a:p>
          <a:endParaRPr lang="en-US"/>
        </a:p>
      </dgm:t>
    </dgm:pt>
    <dgm:pt modelId="{2C643A02-C122-4778-A221-280450AE252B}" type="pres">
      <dgm:prSet presAssocID="{24EF9B99-6A85-463E-9E3C-CFFE717FE6D6}" presName="bgRectTx" presStyleLbl="bgShp" presStyleIdx="0" presStyleCnt="3">
        <dgm:presLayoutVars>
          <dgm:bulletEnabled val="1"/>
        </dgm:presLayoutVars>
      </dgm:prSet>
      <dgm:spPr/>
      <dgm:t>
        <a:bodyPr/>
        <a:lstStyle/>
        <a:p>
          <a:endParaRPr lang="en-US"/>
        </a:p>
      </dgm:t>
    </dgm:pt>
    <dgm:pt modelId="{BDF04941-0418-4D4E-9F0C-9871FD4CD26C}" type="pres">
      <dgm:prSet presAssocID="{24EF9B99-6A85-463E-9E3C-CFFE717FE6D6}" presName="spComp" presStyleCnt="0"/>
      <dgm:spPr/>
    </dgm:pt>
    <dgm:pt modelId="{6690ABD9-C581-4B4F-97EB-C0FFF4CDD9FE}" type="pres">
      <dgm:prSet presAssocID="{24EF9B99-6A85-463E-9E3C-CFFE717FE6D6}" presName="vSp" presStyleCnt="0"/>
      <dgm:spPr/>
    </dgm:pt>
    <dgm:pt modelId="{D30192A2-71D2-453C-90DC-01B2438CF2CC}" type="pres">
      <dgm:prSet presAssocID="{B8CB1C8F-DC9B-41AF-8186-B23A89EF9FBA}" presName="rectComp" presStyleCnt="0"/>
      <dgm:spPr/>
    </dgm:pt>
    <dgm:pt modelId="{415A9A68-7553-49BD-B536-F06B22BD76C0}" type="pres">
      <dgm:prSet presAssocID="{B8CB1C8F-DC9B-41AF-8186-B23A89EF9FBA}" presName="bgRect" presStyleLbl="bgShp" presStyleIdx="1" presStyleCnt="3"/>
      <dgm:spPr/>
      <dgm:t>
        <a:bodyPr/>
        <a:lstStyle/>
        <a:p>
          <a:endParaRPr lang="en-US"/>
        </a:p>
      </dgm:t>
    </dgm:pt>
    <dgm:pt modelId="{79CD1EAE-650B-4B8F-B7DD-BDFA86FBB2CA}" type="pres">
      <dgm:prSet presAssocID="{B8CB1C8F-DC9B-41AF-8186-B23A89EF9FBA}" presName="bgRectTx" presStyleLbl="bgShp" presStyleIdx="1" presStyleCnt="3">
        <dgm:presLayoutVars>
          <dgm:bulletEnabled val="1"/>
        </dgm:presLayoutVars>
      </dgm:prSet>
      <dgm:spPr/>
      <dgm:t>
        <a:bodyPr/>
        <a:lstStyle/>
        <a:p>
          <a:endParaRPr lang="en-US"/>
        </a:p>
      </dgm:t>
    </dgm:pt>
    <dgm:pt modelId="{C6F75D55-0BDA-4083-B90B-337C9A8116F5}" type="pres">
      <dgm:prSet presAssocID="{B8CB1C8F-DC9B-41AF-8186-B23A89EF9FBA}" presName="spComp" presStyleCnt="0"/>
      <dgm:spPr/>
    </dgm:pt>
    <dgm:pt modelId="{FC2E6926-1668-479F-A6F7-B90F63CB1350}" type="pres">
      <dgm:prSet presAssocID="{B8CB1C8F-DC9B-41AF-8186-B23A89EF9FBA}" presName="vSp" presStyleCnt="0"/>
      <dgm:spPr/>
    </dgm:pt>
    <dgm:pt modelId="{B4D80427-327C-45BC-A4D3-C3148A9A4334}" type="pres">
      <dgm:prSet presAssocID="{88AE1F88-2294-40E9-A39C-6B729A6D6AC4}" presName="rectComp" presStyleCnt="0"/>
      <dgm:spPr/>
    </dgm:pt>
    <dgm:pt modelId="{67943542-5FE8-4749-B3B2-53C186597335}" type="pres">
      <dgm:prSet presAssocID="{88AE1F88-2294-40E9-A39C-6B729A6D6AC4}" presName="bgRect" presStyleLbl="bgShp" presStyleIdx="2" presStyleCnt="3"/>
      <dgm:spPr/>
      <dgm:t>
        <a:bodyPr/>
        <a:lstStyle/>
        <a:p>
          <a:endParaRPr lang="en-US"/>
        </a:p>
      </dgm:t>
    </dgm:pt>
    <dgm:pt modelId="{9F90022A-F436-4DD8-B75D-CC0A1B17F00C}" type="pres">
      <dgm:prSet presAssocID="{88AE1F88-2294-40E9-A39C-6B729A6D6AC4}" presName="bgRectTx" presStyleLbl="bgShp" presStyleIdx="2" presStyleCnt="3">
        <dgm:presLayoutVars>
          <dgm:bulletEnabled val="1"/>
        </dgm:presLayoutVars>
      </dgm:prSet>
      <dgm:spPr/>
      <dgm:t>
        <a:bodyPr/>
        <a:lstStyle/>
        <a:p>
          <a:endParaRPr lang="en-US"/>
        </a:p>
      </dgm:t>
    </dgm:pt>
  </dgm:ptLst>
  <dgm:cxnLst>
    <dgm:cxn modelId="{0F335B69-B27E-4F31-B2BB-E114756CF218}" srcId="{1215204D-4947-4583-B3CA-928D4390E9C1}" destId="{88AE1F88-2294-40E9-A39C-6B729A6D6AC4}" srcOrd="3" destOrd="0" parTransId="{F7BA3E0D-2D93-489E-8B86-6BED65D33591}" sibTransId="{15768365-45E5-4FAC-A6CA-E9D4691BA37B}"/>
    <dgm:cxn modelId="{63886015-270E-47DC-8B58-D5EDB2783AC8}" type="presOf" srcId="{74EFD6BB-AF97-429C-A1E7-525A50B77448}" destId="{E4FEE865-B268-4DCC-A857-361D06863212}" srcOrd="0" destOrd="0" presId="urn:microsoft.com/office/officeart/2005/8/layout/hierarchy6"/>
    <dgm:cxn modelId="{0AC9775E-36DB-4654-A1AF-8BFD647BC935}" type="presOf" srcId="{88AE1F88-2294-40E9-A39C-6B729A6D6AC4}" destId="{9F90022A-F436-4DD8-B75D-CC0A1B17F00C}" srcOrd="1" destOrd="0" presId="urn:microsoft.com/office/officeart/2005/8/layout/hierarchy6"/>
    <dgm:cxn modelId="{EAE8F0C7-D4A7-400F-B884-65F7DB2BEB67}" type="presOf" srcId="{09819011-24C2-42D0-865F-EE3F53F92CF2}" destId="{A4CEA4E4-CF57-4460-A141-B3E389F38737}" srcOrd="0" destOrd="0" presId="urn:microsoft.com/office/officeart/2005/8/layout/hierarchy6"/>
    <dgm:cxn modelId="{7DCF7B7E-FABB-42DC-87DF-101C79E12390}" type="presOf" srcId="{B8CB1C8F-DC9B-41AF-8186-B23A89EF9FBA}" destId="{79CD1EAE-650B-4B8F-B7DD-BDFA86FBB2CA}" srcOrd="1" destOrd="0" presId="urn:microsoft.com/office/officeart/2005/8/layout/hierarchy6"/>
    <dgm:cxn modelId="{D0D0145F-71F9-4066-A3AE-B65FB266E3D7}" type="presOf" srcId="{24EF9B99-6A85-463E-9E3C-CFFE717FE6D6}" destId="{2C643A02-C122-4778-A221-280450AE252B}" srcOrd="1" destOrd="0" presId="urn:microsoft.com/office/officeart/2005/8/layout/hierarchy6"/>
    <dgm:cxn modelId="{6C23D378-45D8-4F1F-93A4-2FBF433942EB}" type="presOf" srcId="{2E097144-6334-49EA-A45A-28328AEC6ED0}" destId="{3F1D7400-693F-4D46-8A9C-0A93A29339CB}" srcOrd="0" destOrd="0" presId="urn:microsoft.com/office/officeart/2005/8/layout/hierarchy6"/>
    <dgm:cxn modelId="{E5CE8DDC-5564-4182-8A99-24F1A350378D}" srcId="{1215204D-4947-4583-B3CA-928D4390E9C1}" destId="{1A5C9591-F206-4747-9B0A-0EF227EE8B10}" srcOrd="0" destOrd="0" parTransId="{71A8C0A1-92BC-4926-B5ED-C85B0555A3F1}" sibTransId="{A5609CD6-9C03-4876-AC4F-0ABAD531DECF}"/>
    <dgm:cxn modelId="{8A806123-A398-4B80-BCD5-81E3825572F8}" srcId="{AA4B9F5A-F658-4962-82A8-3143B9319682}" destId="{74EFD6BB-AF97-429C-A1E7-525A50B77448}" srcOrd="0" destOrd="0" parTransId="{34BC5757-3DB5-4A0D-9B03-018C5B15BE92}" sibTransId="{76444AB6-EC14-40EC-95A1-FBA34A787518}"/>
    <dgm:cxn modelId="{02C40492-7231-4367-96C9-C3083E96C886}" type="presOf" srcId="{12908854-E87F-40D3-8111-F7BCA88A159B}" destId="{D59BA3FB-F615-4EAA-A6A5-4E70F56856E2}" srcOrd="0" destOrd="0" presId="urn:microsoft.com/office/officeart/2005/8/layout/hierarchy6"/>
    <dgm:cxn modelId="{E3CAE651-8529-4DD3-8ED1-05964BC9D272}" srcId="{1A5C9591-F206-4747-9B0A-0EF227EE8B10}" destId="{AA4B9F5A-F658-4962-82A8-3143B9319682}" srcOrd="0" destOrd="0" parTransId="{E6014CBE-7C3F-466C-BF2A-4534BA5CC4BC}" sibTransId="{CBE67CF5-F7EA-435B-BF29-0DA28926F5D9}"/>
    <dgm:cxn modelId="{441F172E-C871-434A-8B30-A824D8A100A0}" type="presOf" srcId="{B8CB1C8F-DC9B-41AF-8186-B23A89EF9FBA}" destId="{415A9A68-7553-49BD-B536-F06B22BD76C0}" srcOrd="0" destOrd="0" presId="urn:microsoft.com/office/officeart/2005/8/layout/hierarchy6"/>
    <dgm:cxn modelId="{BDF97654-8997-47D7-8047-B0A7316808B8}" srcId="{AA4B9F5A-F658-4962-82A8-3143B9319682}" destId="{12908854-E87F-40D3-8111-F7BCA88A159B}" srcOrd="2" destOrd="0" parTransId="{09819011-24C2-42D0-865F-EE3F53F92CF2}" sibTransId="{8C3DD4AB-A4DD-4C56-B072-048B134B6909}"/>
    <dgm:cxn modelId="{7D1C3BFC-956C-4458-B1B1-F7EF53CA0E17}" type="presOf" srcId="{E6014CBE-7C3F-466C-BF2A-4534BA5CC4BC}" destId="{056B3E16-E74F-45CC-ADB1-8CAE4C0C9E7E}" srcOrd="0" destOrd="0" presId="urn:microsoft.com/office/officeart/2005/8/layout/hierarchy6"/>
    <dgm:cxn modelId="{770144E8-0937-4997-8AED-8C43D0177E30}" type="presOf" srcId="{1A5C9591-F206-4747-9B0A-0EF227EE8B10}" destId="{375BD571-C078-4F2A-B8ED-108ED3E30C85}" srcOrd="0" destOrd="0" presId="urn:microsoft.com/office/officeart/2005/8/layout/hierarchy6"/>
    <dgm:cxn modelId="{64488DB7-199B-47FB-89F6-09FF0713BFE8}" type="presOf" srcId="{88AE1F88-2294-40E9-A39C-6B729A6D6AC4}" destId="{67943542-5FE8-4749-B3B2-53C186597335}" srcOrd="0" destOrd="0" presId="urn:microsoft.com/office/officeart/2005/8/layout/hierarchy6"/>
    <dgm:cxn modelId="{33531C2B-CEC0-4854-90B8-C8E14086AECF}" type="presOf" srcId="{1215204D-4947-4583-B3CA-928D4390E9C1}" destId="{DD437F51-23E5-4755-8759-1BEA9B38FCC3}" srcOrd="0" destOrd="0" presId="urn:microsoft.com/office/officeart/2005/8/layout/hierarchy6"/>
    <dgm:cxn modelId="{D49F8D20-4F1C-4DA4-B302-68497188FDEC}" srcId="{AA4B9F5A-F658-4962-82A8-3143B9319682}" destId="{BFAD18DB-EE13-4784-942A-5801722E7D73}" srcOrd="1" destOrd="0" parTransId="{2E097144-6334-49EA-A45A-28328AEC6ED0}" sibTransId="{E8A4E38D-7820-402B-889F-D450ED4C8544}"/>
    <dgm:cxn modelId="{EA5C489B-57B9-460F-A6D8-0C227FCE0345}" type="presOf" srcId="{24EF9B99-6A85-463E-9E3C-CFFE717FE6D6}" destId="{87F1EDB5-A840-487B-838D-94FCFA356016}" srcOrd="0" destOrd="0" presId="urn:microsoft.com/office/officeart/2005/8/layout/hierarchy6"/>
    <dgm:cxn modelId="{FFE20EFA-9327-4AF6-909E-11E8051CCF37}" type="presOf" srcId="{BFAD18DB-EE13-4784-942A-5801722E7D73}" destId="{299D293A-C1CE-44D4-A673-2DEE2BE7D563}" srcOrd="0" destOrd="0" presId="urn:microsoft.com/office/officeart/2005/8/layout/hierarchy6"/>
    <dgm:cxn modelId="{D7EA2D06-ABD6-49B1-B6D6-C9B409708D9D}" srcId="{1215204D-4947-4583-B3CA-928D4390E9C1}" destId="{B8CB1C8F-DC9B-41AF-8186-B23A89EF9FBA}" srcOrd="2" destOrd="0" parTransId="{BF1865F2-0C7F-4187-BF98-631B0B19B04A}" sibTransId="{2D43F9AB-CA30-4E1F-879C-C01851B92741}"/>
    <dgm:cxn modelId="{2EB61EF4-83BC-4611-B365-B005805B8101}" type="presOf" srcId="{AA4B9F5A-F658-4962-82A8-3143B9319682}" destId="{2FFF3550-19DE-440C-BA25-70F341FC8846}" srcOrd="0" destOrd="0" presId="urn:microsoft.com/office/officeart/2005/8/layout/hierarchy6"/>
    <dgm:cxn modelId="{A9F04E24-8627-4A1F-977B-6B540AACD841}" srcId="{1215204D-4947-4583-B3CA-928D4390E9C1}" destId="{24EF9B99-6A85-463E-9E3C-CFFE717FE6D6}" srcOrd="1" destOrd="0" parTransId="{87EC1599-71CE-40CF-9EC3-A883CDA21455}" sibTransId="{BF0F986A-5A6F-4D8D-B76B-DA584D903C9F}"/>
    <dgm:cxn modelId="{91A65971-0696-434C-B0E8-E27D0AB26F54}" type="presOf" srcId="{34BC5757-3DB5-4A0D-9B03-018C5B15BE92}" destId="{2CF6FE44-BCF1-419C-B0CB-59343B4A0115}" srcOrd="0" destOrd="0" presId="urn:microsoft.com/office/officeart/2005/8/layout/hierarchy6"/>
    <dgm:cxn modelId="{0B998A1E-114E-4417-B43E-59F4F43CCA67}" type="presParOf" srcId="{DD437F51-23E5-4755-8759-1BEA9B38FCC3}" destId="{7FE7AAFE-93BC-498B-B5CF-B5310F781FA3}" srcOrd="0" destOrd="0" presId="urn:microsoft.com/office/officeart/2005/8/layout/hierarchy6"/>
    <dgm:cxn modelId="{4373F3DB-910A-4622-814D-E0714440FDB0}" type="presParOf" srcId="{7FE7AAFE-93BC-498B-B5CF-B5310F781FA3}" destId="{C893AB6F-C3CF-472A-AAFA-DC444EC6CE45}" srcOrd="0" destOrd="0" presId="urn:microsoft.com/office/officeart/2005/8/layout/hierarchy6"/>
    <dgm:cxn modelId="{C697A961-1155-4774-8B2F-5F66242E4194}" type="presParOf" srcId="{7FE7AAFE-93BC-498B-B5CF-B5310F781FA3}" destId="{8331BA83-BAAC-44B1-92C8-FA2D9296B918}" srcOrd="1" destOrd="0" presId="urn:microsoft.com/office/officeart/2005/8/layout/hierarchy6"/>
    <dgm:cxn modelId="{2A9CC78C-29DB-40D8-8954-C736093C0B48}" type="presParOf" srcId="{8331BA83-BAAC-44B1-92C8-FA2D9296B918}" destId="{6D0E4B96-88D8-4D57-9524-B562AB5C14DC}" srcOrd="0" destOrd="0" presId="urn:microsoft.com/office/officeart/2005/8/layout/hierarchy6"/>
    <dgm:cxn modelId="{5B1A007D-2890-4E9C-AAEC-72416F784A5A}" type="presParOf" srcId="{6D0E4B96-88D8-4D57-9524-B562AB5C14DC}" destId="{375BD571-C078-4F2A-B8ED-108ED3E30C85}" srcOrd="0" destOrd="0" presId="urn:microsoft.com/office/officeart/2005/8/layout/hierarchy6"/>
    <dgm:cxn modelId="{0FA42A88-CE93-49CB-ACD8-FF8E38EAFAD5}" type="presParOf" srcId="{6D0E4B96-88D8-4D57-9524-B562AB5C14DC}" destId="{F7D7EF2E-4404-4746-AC81-7D96F99C0D74}" srcOrd="1" destOrd="0" presId="urn:microsoft.com/office/officeart/2005/8/layout/hierarchy6"/>
    <dgm:cxn modelId="{F574EFC5-D7B6-4E03-9F4F-AE7590BA7D74}" type="presParOf" srcId="{F7D7EF2E-4404-4746-AC81-7D96F99C0D74}" destId="{056B3E16-E74F-45CC-ADB1-8CAE4C0C9E7E}" srcOrd="0" destOrd="0" presId="urn:microsoft.com/office/officeart/2005/8/layout/hierarchy6"/>
    <dgm:cxn modelId="{A702C856-0A69-48CC-8BFA-D3CEE4253131}" type="presParOf" srcId="{F7D7EF2E-4404-4746-AC81-7D96F99C0D74}" destId="{75863A6A-3A3A-40E3-AAFA-1FD7C847B17E}" srcOrd="1" destOrd="0" presId="urn:microsoft.com/office/officeart/2005/8/layout/hierarchy6"/>
    <dgm:cxn modelId="{B3A95BC3-BB0A-4506-8913-C7A568C93DED}" type="presParOf" srcId="{75863A6A-3A3A-40E3-AAFA-1FD7C847B17E}" destId="{2FFF3550-19DE-440C-BA25-70F341FC8846}" srcOrd="0" destOrd="0" presId="urn:microsoft.com/office/officeart/2005/8/layout/hierarchy6"/>
    <dgm:cxn modelId="{DA52F5DA-E34B-43F9-8AF8-7609A1474B28}" type="presParOf" srcId="{75863A6A-3A3A-40E3-AAFA-1FD7C847B17E}" destId="{8171979C-C417-4A4E-8D96-1A484970891E}" srcOrd="1" destOrd="0" presId="urn:microsoft.com/office/officeart/2005/8/layout/hierarchy6"/>
    <dgm:cxn modelId="{BC95BDE4-4B83-446D-A6EC-93D56EBFB335}" type="presParOf" srcId="{8171979C-C417-4A4E-8D96-1A484970891E}" destId="{2CF6FE44-BCF1-419C-B0CB-59343B4A0115}" srcOrd="0" destOrd="0" presId="urn:microsoft.com/office/officeart/2005/8/layout/hierarchy6"/>
    <dgm:cxn modelId="{DFA884ED-79D8-4353-84AD-750249810AEF}" type="presParOf" srcId="{8171979C-C417-4A4E-8D96-1A484970891E}" destId="{03E130EC-7844-4059-A8B7-1E7F68227F84}" srcOrd="1" destOrd="0" presId="urn:microsoft.com/office/officeart/2005/8/layout/hierarchy6"/>
    <dgm:cxn modelId="{74A02F7F-D88E-4EE9-A95C-D3FE647CEF2F}" type="presParOf" srcId="{03E130EC-7844-4059-A8B7-1E7F68227F84}" destId="{E4FEE865-B268-4DCC-A857-361D06863212}" srcOrd="0" destOrd="0" presId="urn:microsoft.com/office/officeart/2005/8/layout/hierarchy6"/>
    <dgm:cxn modelId="{30528A1D-1755-4E12-8B77-4183F55A6BFF}" type="presParOf" srcId="{03E130EC-7844-4059-A8B7-1E7F68227F84}" destId="{575863DF-52D3-4FF0-8088-89AEA6D54676}" srcOrd="1" destOrd="0" presId="urn:microsoft.com/office/officeart/2005/8/layout/hierarchy6"/>
    <dgm:cxn modelId="{2F5FA83C-1BA8-4842-A3E7-9A16FB724CE3}" type="presParOf" srcId="{8171979C-C417-4A4E-8D96-1A484970891E}" destId="{3F1D7400-693F-4D46-8A9C-0A93A29339CB}" srcOrd="2" destOrd="0" presId="urn:microsoft.com/office/officeart/2005/8/layout/hierarchy6"/>
    <dgm:cxn modelId="{515AA69B-3170-4BC6-AA54-FF444995E756}" type="presParOf" srcId="{8171979C-C417-4A4E-8D96-1A484970891E}" destId="{6D418E74-61B7-4C31-B936-3D6F0297C0E8}" srcOrd="3" destOrd="0" presId="urn:microsoft.com/office/officeart/2005/8/layout/hierarchy6"/>
    <dgm:cxn modelId="{7953C7D3-628F-4EBF-B672-F47C52ECF345}" type="presParOf" srcId="{6D418E74-61B7-4C31-B936-3D6F0297C0E8}" destId="{299D293A-C1CE-44D4-A673-2DEE2BE7D563}" srcOrd="0" destOrd="0" presId="urn:microsoft.com/office/officeart/2005/8/layout/hierarchy6"/>
    <dgm:cxn modelId="{8482FAEF-9F22-4948-8F09-6C4846E7E5E4}" type="presParOf" srcId="{6D418E74-61B7-4C31-B936-3D6F0297C0E8}" destId="{A513F706-478B-464E-9DB3-E63581D101F6}" srcOrd="1" destOrd="0" presId="urn:microsoft.com/office/officeart/2005/8/layout/hierarchy6"/>
    <dgm:cxn modelId="{81DA9F8C-55DB-42EC-B4A4-F489ADB06EF1}" type="presParOf" srcId="{8171979C-C417-4A4E-8D96-1A484970891E}" destId="{A4CEA4E4-CF57-4460-A141-B3E389F38737}" srcOrd="4" destOrd="0" presId="urn:microsoft.com/office/officeart/2005/8/layout/hierarchy6"/>
    <dgm:cxn modelId="{45483914-E258-4433-87D5-C5784E56A7EC}" type="presParOf" srcId="{8171979C-C417-4A4E-8D96-1A484970891E}" destId="{698E0AAF-7D6E-4F97-8E7A-D3DD2D7C1B8E}" srcOrd="5" destOrd="0" presId="urn:microsoft.com/office/officeart/2005/8/layout/hierarchy6"/>
    <dgm:cxn modelId="{165E60A3-1BC8-4E15-953A-06B6FA0E2D54}" type="presParOf" srcId="{698E0AAF-7D6E-4F97-8E7A-D3DD2D7C1B8E}" destId="{D59BA3FB-F615-4EAA-A6A5-4E70F56856E2}" srcOrd="0" destOrd="0" presId="urn:microsoft.com/office/officeart/2005/8/layout/hierarchy6"/>
    <dgm:cxn modelId="{BFCC2F04-3933-4681-858B-D9BCE2D06262}" type="presParOf" srcId="{698E0AAF-7D6E-4F97-8E7A-D3DD2D7C1B8E}" destId="{A0BCA5E6-B153-402E-8F90-4E450C7913AE}" srcOrd="1" destOrd="0" presId="urn:microsoft.com/office/officeart/2005/8/layout/hierarchy6"/>
    <dgm:cxn modelId="{B36F7670-2504-42A6-8029-4AA1B30DB02A}" type="presParOf" srcId="{DD437F51-23E5-4755-8759-1BEA9B38FCC3}" destId="{1C23C502-41EA-4776-AC51-5B7409966871}" srcOrd="1" destOrd="0" presId="urn:microsoft.com/office/officeart/2005/8/layout/hierarchy6"/>
    <dgm:cxn modelId="{D7BF5572-E756-40E5-A31E-C992C30BB664}" type="presParOf" srcId="{1C23C502-41EA-4776-AC51-5B7409966871}" destId="{A969108E-6B28-455B-BFDD-79E3CA6EA193}" srcOrd="0" destOrd="0" presId="urn:microsoft.com/office/officeart/2005/8/layout/hierarchy6"/>
    <dgm:cxn modelId="{0DE32A7B-A6B4-4056-A037-369C36EB40A8}" type="presParOf" srcId="{A969108E-6B28-455B-BFDD-79E3CA6EA193}" destId="{87F1EDB5-A840-487B-838D-94FCFA356016}" srcOrd="0" destOrd="0" presId="urn:microsoft.com/office/officeart/2005/8/layout/hierarchy6"/>
    <dgm:cxn modelId="{C5B49B1A-5257-4974-8485-3177C1E3B500}" type="presParOf" srcId="{A969108E-6B28-455B-BFDD-79E3CA6EA193}" destId="{2C643A02-C122-4778-A221-280450AE252B}" srcOrd="1" destOrd="0" presId="urn:microsoft.com/office/officeart/2005/8/layout/hierarchy6"/>
    <dgm:cxn modelId="{6CF17BF9-6DB9-409A-97C6-2945D9301AA6}" type="presParOf" srcId="{1C23C502-41EA-4776-AC51-5B7409966871}" destId="{BDF04941-0418-4D4E-9F0C-9871FD4CD26C}" srcOrd="1" destOrd="0" presId="urn:microsoft.com/office/officeart/2005/8/layout/hierarchy6"/>
    <dgm:cxn modelId="{8533FB78-6526-490C-B6E7-773F67ABBB37}" type="presParOf" srcId="{BDF04941-0418-4D4E-9F0C-9871FD4CD26C}" destId="{6690ABD9-C581-4B4F-97EB-C0FFF4CDD9FE}" srcOrd="0" destOrd="0" presId="urn:microsoft.com/office/officeart/2005/8/layout/hierarchy6"/>
    <dgm:cxn modelId="{F5778428-907C-48DE-AC93-5829B3701D33}" type="presParOf" srcId="{1C23C502-41EA-4776-AC51-5B7409966871}" destId="{D30192A2-71D2-453C-90DC-01B2438CF2CC}" srcOrd="2" destOrd="0" presId="urn:microsoft.com/office/officeart/2005/8/layout/hierarchy6"/>
    <dgm:cxn modelId="{A8EE3046-D9BA-4DC0-B5CD-7D60333A00DC}" type="presParOf" srcId="{D30192A2-71D2-453C-90DC-01B2438CF2CC}" destId="{415A9A68-7553-49BD-B536-F06B22BD76C0}" srcOrd="0" destOrd="0" presId="urn:microsoft.com/office/officeart/2005/8/layout/hierarchy6"/>
    <dgm:cxn modelId="{711812B9-F7AB-4610-B6B7-B6AAD6F15F90}" type="presParOf" srcId="{D30192A2-71D2-453C-90DC-01B2438CF2CC}" destId="{79CD1EAE-650B-4B8F-B7DD-BDFA86FBB2CA}" srcOrd="1" destOrd="0" presId="urn:microsoft.com/office/officeart/2005/8/layout/hierarchy6"/>
    <dgm:cxn modelId="{16D9A038-9DDD-4979-AA33-0D137A51F20D}" type="presParOf" srcId="{1C23C502-41EA-4776-AC51-5B7409966871}" destId="{C6F75D55-0BDA-4083-B90B-337C9A8116F5}" srcOrd="3" destOrd="0" presId="urn:microsoft.com/office/officeart/2005/8/layout/hierarchy6"/>
    <dgm:cxn modelId="{84028151-23AA-4EA9-A13F-21EA3D8BED2B}" type="presParOf" srcId="{C6F75D55-0BDA-4083-B90B-337C9A8116F5}" destId="{FC2E6926-1668-479F-A6F7-B90F63CB1350}" srcOrd="0" destOrd="0" presId="urn:microsoft.com/office/officeart/2005/8/layout/hierarchy6"/>
    <dgm:cxn modelId="{83D48A9E-5847-4F79-B297-3AC34C79DE36}" type="presParOf" srcId="{1C23C502-41EA-4776-AC51-5B7409966871}" destId="{B4D80427-327C-45BC-A4D3-C3148A9A4334}" srcOrd="4" destOrd="0" presId="urn:microsoft.com/office/officeart/2005/8/layout/hierarchy6"/>
    <dgm:cxn modelId="{190E3E65-FAA5-42B4-8076-7542483748E2}" type="presParOf" srcId="{B4D80427-327C-45BC-A4D3-C3148A9A4334}" destId="{67943542-5FE8-4749-B3B2-53C186597335}" srcOrd="0" destOrd="0" presId="urn:microsoft.com/office/officeart/2005/8/layout/hierarchy6"/>
    <dgm:cxn modelId="{62B1DB8B-4B56-4127-8F63-3F6553BE1B39}" type="presParOf" srcId="{B4D80427-327C-45BC-A4D3-C3148A9A4334}" destId="{9F90022A-F436-4DD8-B75D-CC0A1B17F00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96A210-8603-461B-92D7-F9198501CDAE}" type="doc">
      <dgm:prSet loTypeId="urn:microsoft.com/office/officeart/2005/8/layout/process5" loCatId="process" qsTypeId="urn:microsoft.com/office/officeart/2005/8/quickstyle/simple5" qsCatId="simple" csTypeId="urn:microsoft.com/office/officeart/2005/8/colors/accent6_2" csCatId="accent6" phldr="1"/>
      <dgm:spPr/>
      <dgm:t>
        <a:bodyPr/>
        <a:lstStyle/>
        <a:p>
          <a:endParaRPr lang="en-US"/>
        </a:p>
      </dgm:t>
    </dgm:pt>
    <dgm:pt modelId="{71B73BB6-4CFD-4F69-BC3B-04BCD3215A70}">
      <dgm:prSet phldrT="[Text]"/>
      <dgm:spPr/>
      <dgm:t>
        <a:bodyPr/>
        <a:lstStyle/>
        <a:p>
          <a:pPr algn="ctr" rtl="1"/>
          <a:r>
            <a:rPr lang="ar-AE">
              <a:effectLst>
                <a:outerShdw blurRad="38100" dist="38100" dir="2700000" algn="tl">
                  <a:srgbClr val="000000">
                    <a:alpha val="43137"/>
                  </a:srgbClr>
                </a:outerShdw>
              </a:effectLst>
              <a:latin typeface="Arabic Typesetting" pitchFamily="66" charset="-78"/>
              <a:cs typeface="Arabic Typesetting" pitchFamily="66" charset="-78"/>
            </a:rPr>
            <a:t>1. تحديد الادوار والمسؤوليات</a:t>
          </a:r>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42F055D-7EFB-420C-AE66-15F94D9026E8}" type="parTrans" cxnId="{AFE276A6-9827-4921-B43F-8BF44EEFAF47}">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1CBE5E7-9291-4274-8E8F-D7868C249EC4}" type="sibTrans" cxnId="{AFE276A6-9827-4921-B43F-8BF44EEFAF47}">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42708CF-2177-4CE3-A1C2-A09A83CDCACD}">
      <dgm:prSet phldrT="[Text]"/>
      <dgm:spPr/>
      <dgm:t>
        <a:bodyPr/>
        <a:lstStyle/>
        <a:p>
          <a:pPr algn="ctr" rtl="1"/>
          <a:r>
            <a:rPr lang="ar-AE" dirty="0">
              <a:effectLst>
                <a:outerShdw blurRad="38100" dist="38100" dir="2700000" algn="tl">
                  <a:srgbClr val="000000">
                    <a:alpha val="43137"/>
                  </a:srgbClr>
                </a:outerShdw>
              </a:effectLst>
              <a:latin typeface="Arabic Typesetting" pitchFamily="66" charset="-78"/>
              <a:cs typeface="Arabic Typesetting" pitchFamily="66" charset="-78"/>
            </a:rPr>
            <a:t>2. وضع </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البنود المرجعية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08A5D37-473A-4526-9F20-132EABFE1E35}" type="parTrans" cxnId="{084C571B-2C1E-4091-8255-A2CDB72BCF11}">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1E9F7D7-4003-44DF-9FDD-2D26E507D709}" type="sibTrans" cxnId="{084C571B-2C1E-4091-8255-A2CDB72BCF11}">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085B758-4CEE-48AE-ABDB-95FB417FAB4E}">
      <dgm:prSet phldrT="[Text]"/>
      <dgm:spPr/>
      <dgm:t>
        <a:bodyPr/>
        <a:lstStyle/>
        <a:p>
          <a:pPr algn="ctr" rtl="1"/>
          <a:r>
            <a:rPr lang="ar-AE" dirty="0">
              <a:effectLst>
                <a:outerShdw blurRad="38100" dist="38100" dir="2700000" algn="tl">
                  <a:srgbClr val="000000">
                    <a:alpha val="43137"/>
                  </a:srgbClr>
                </a:outerShdw>
              </a:effectLst>
              <a:latin typeface="Arabic Typesetting" pitchFamily="66" charset="-78"/>
              <a:cs typeface="Arabic Typesetting" pitchFamily="66" charset="-78"/>
            </a:rPr>
            <a:t>3. </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تحليل العوامل الداخلية والخارجية وإعداد سجل المخاطر</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B69C2F8-F81A-480D-9A87-CA4AAAA1C272}" type="parTrans" cxnId="{41388A9B-18B5-47E1-A011-9C91F838F199}">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125B10C-7F17-4046-9739-66F8C8774674}" type="sibTrans" cxnId="{41388A9B-18B5-47E1-A011-9C91F838F199}">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89245C3-378A-42C4-9B6F-8473C5E6E762}">
      <dgm:prSet phldrT="[Text]"/>
      <dgm:spPr/>
      <dgm:t>
        <a:bodyPr/>
        <a:lstStyle/>
        <a:p>
          <a:pPr algn="ct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5.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دراسة ومناقشة </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مع هيئة الطوارئ والمرخص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لهم</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8ED5527-8E29-4DF5-8822-0026AA0B73A4}" type="parTrans" cxnId="{ACE27445-8BDC-45FE-A9E7-7D1DCA683370}">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373E16C1-F447-4FD2-98EB-D4CFBF14AD9C}" type="sibTrans" cxnId="{ACE27445-8BDC-45FE-A9E7-7D1DCA683370}">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B220888-0308-4871-B11D-C555E4CB0389}">
      <dgm:prSet/>
      <dgm:spPr/>
      <dgm:t>
        <a:bodyPr/>
        <a:lstStyle/>
        <a:p>
          <a:pPr algn="ct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6.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كتابة الخطة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A51AB9C-DEBB-47D5-915B-D43A8C099263}" type="parTrans" cxnId="{CFC00DD7-9A37-41A4-82FE-8EFDFE7A55FF}">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4752F3E-9544-453F-B9AB-E56393C08528}" type="sibTrans" cxnId="{CFC00DD7-9A37-41A4-82FE-8EFDFE7A55FF}">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AFD6B17-4BDF-4390-BE80-A0CEA844B763}">
      <dgm:prSet/>
      <dgm:spPr/>
      <dgm:t>
        <a:bodyPr/>
        <a:lstStyle/>
        <a:p>
          <a:pPr algn="ct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7.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مراجعة شاملة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27775A-ACC7-4AF2-A995-2AD4CC6AF97A}" type="parTrans" cxnId="{0DF4C378-7044-42C3-A0CD-47CBC59A9855}">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DA6AB58-5EAB-439A-B1D8-B934972D9A55}" type="sibTrans" cxnId="{0DF4C378-7044-42C3-A0CD-47CBC59A9855}">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C5F3B55-6416-40ED-88A9-C36EA8F1F5D2}">
      <dgm:prSet/>
      <dgm:spPr/>
      <dgm:t>
        <a:bodyPr/>
        <a:lstStyle/>
        <a:p>
          <a:pPr algn="ct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8. نشر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الخطة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494C86D-0CAC-4458-87B7-080E4A5B3558}" type="parTrans" cxnId="{BA803110-8079-42E2-8B3C-0C2649D3AF94}">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17411E3-10FB-4B39-BE39-DD0A641AC99C}" type="sibTrans" cxnId="{BA803110-8079-42E2-8B3C-0C2649D3AF94}">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9B0C089-2971-44E2-B3A8-457DBACC0E0E}">
      <dgm:prSet/>
      <dgm:spPr/>
      <dgm:t>
        <a:bodyPr/>
        <a:lstStyle/>
        <a:p>
          <a:pPr algn="ct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9. التدقيق وإجراء التمارين والمراجعة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B5892C8-1C44-4528-A757-081A94D8C4AB}" type="parTrans" cxnId="{8165A0C5-31C0-4313-8440-69D16DCC7F45}">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025B771-250D-4D6D-AA40-73C4E4E7EED6}" type="sibTrans" cxnId="{8165A0C5-31C0-4313-8440-69D16DCC7F45}">
      <dgm:prSet/>
      <dgm:spPr/>
      <dgm:t>
        <a:bodyPr/>
        <a:lstStyle/>
        <a:p>
          <a:pPr algn="ctr" rtl="1"/>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8FD232C-A8A9-43FE-86C0-B11F23254D3A}">
      <dgm:prSet phldrT="[Text]"/>
      <dgm:spPr/>
      <dgm:t>
        <a:bodyPr/>
        <a:lstStyle/>
        <a:p>
          <a:pPr algn="ct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4. وضع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الهيكل العام وصياغة أولية لأهم بنود الخطة </a:t>
          </a:r>
          <a:r>
            <a:rPr lang="ar-AE" dirty="0" err="1">
              <a:effectLst>
                <a:outerShdw blurRad="38100" dist="38100" dir="2700000" algn="tl">
                  <a:srgbClr val="000000">
                    <a:alpha val="43137"/>
                  </a:srgbClr>
                </a:outerShdw>
              </a:effectLst>
              <a:latin typeface="Arabic Typesetting" pitchFamily="66" charset="-78"/>
              <a:cs typeface="Arabic Typesetting" pitchFamily="66" charset="-78"/>
            </a:rPr>
            <a:t>ومرتكزاتها</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F819C94-DE84-4675-85C1-5BECB578F902}" type="parTrans" cxnId="{AE2E797C-B0E6-4276-90B3-0F3C4BF12B0C}">
      <dgm:prSet/>
      <dgm:spPr/>
      <dgm:t>
        <a:bodyPr/>
        <a:lstStyle/>
        <a:p>
          <a:endParaRPr lang="en-US"/>
        </a:p>
      </dgm:t>
    </dgm:pt>
    <dgm:pt modelId="{87400F0A-D3B8-49BB-A90F-705504C548A3}" type="sibTrans" cxnId="{AE2E797C-B0E6-4276-90B3-0F3C4BF12B0C}">
      <dgm:prSet/>
      <dgm:spPr/>
      <dgm:t>
        <a:bodyPr/>
        <a:lstStyle/>
        <a:p>
          <a:endParaRPr lang="en-US"/>
        </a:p>
      </dgm:t>
    </dgm:pt>
    <dgm:pt modelId="{02522A2E-E4C1-4029-A132-25C6CAC3EE15}" type="pres">
      <dgm:prSet presAssocID="{E596A210-8603-461B-92D7-F9198501CDAE}" presName="diagram" presStyleCnt="0">
        <dgm:presLayoutVars>
          <dgm:dir val="rev"/>
          <dgm:resizeHandles val="exact"/>
        </dgm:presLayoutVars>
      </dgm:prSet>
      <dgm:spPr/>
      <dgm:t>
        <a:bodyPr/>
        <a:lstStyle/>
        <a:p>
          <a:endParaRPr lang="en-US"/>
        </a:p>
      </dgm:t>
    </dgm:pt>
    <dgm:pt modelId="{6CC7E761-B87B-4653-8B20-50745E85CD97}" type="pres">
      <dgm:prSet presAssocID="{71B73BB6-4CFD-4F69-BC3B-04BCD3215A70}" presName="node" presStyleLbl="node1" presStyleIdx="0" presStyleCnt="9">
        <dgm:presLayoutVars>
          <dgm:bulletEnabled val="1"/>
        </dgm:presLayoutVars>
      </dgm:prSet>
      <dgm:spPr/>
      <dgm:t>
        <a:bodyPr/>
        <a:lstStyle/>
        <a:p>
          <a:endParaRPr lang="en-US"/>
        </a:p>
      </dgm:t>
    </dgm:pt>
    <dgm:pt modelId="{2C445CA8-6269-4DA6-AA0F-9916F078C0A3}" type="pres">
      <dgm:prSet presAssocID="{11CBE5E7-9291-4274-8E8F-D7868C249EC4}" presName="sibTrans" presStyleLbl="sibTrans2D1" presStyleIdx="0" presStyleCnt="8"/>
      <dgm:spPr/>
      <dgm:t>
        <a:bodyPr/>
        <a:lstStyle/>
        <a:p>
          <a:endParaRPr lang="en-US"/>
        </a:p>
      </dgm:t>
    </dgm:pt>
    <dgm:pt modelId="{71AED558-CD9A-491C-8C60-26B8C0C0CD9D}" type="pres">
      <dgm:prSet presAssocID="{11CBE5E7-9291-4274-8E8F-D7868C249EC4}" presName="connectorText" presStyleLbl="sibTrans2D1" presStyleIdx="0" presStyleCnt="8"/>
      <dgm:spPr/>
      <dgm:t>
        <a:bodyPr/>
        <a:lstStyle/>
        <a:p>
          <a:endParaRPr lang="en-US"/>
        </a:p>
      </dgm:t>
    </dgm:pt>
    <dgm:pt modelId="{789289D2-B06A-409E-AF79-BB1DAA185733}" type="pres">
      <dgm:prSet presAssocID="{142708CF-2177-4CE3-A1C2-A09A83CDCACD}" presName="node" presStyleLbl="node1" presStyleIdx="1" presStyleCnt="9">
        <dgm:presLayoutVars>
          <dgm:bulletEnabled val="1"/>
        </dgm:presLayoutVars>
      </dgm:prSet>
      <dgm:spPr/>
      <dgm:t>
        <a:bodyPr/>
        <a:lstStyle/>
        <a:p>
          <a:endParaRPr lang="en-US"/>
        </a:p>
      </dgm:t>
    </dgm:pt>
    <dgm:pt modelId="{901F9FFB-95F6-48D1-AF52-F681717E2691}" type="pres">
      <dgm:prSet presAssocID="{21E9F7D7-4003-44DF-9FDD-2D26E507D709}" presName="sibTrans" presStyleLbl="sibTrans2D1" presStyleIdx="1" presStyleCnt="8"/>
      <dgm:spPr/>
      <dgm:t>
        <a:bodyPr/>
        <a:lstStyle/>
        <a:p>
          <a:endParaRPr lang="en-US"/>
        </a:p>
      </dgm:t>
    </dgm:pt>
    <dgm:pt modelId="{76333D89-A429-4F63-87C5-ABA0C1118AF1}" type="pres">
      <dgm:prSet presAssocID="{21E9F7D7-4003-44DF-9FDD-2D26E507D709}" presName="connectorText" presStyleLbl="sibTrans2D1" presStyleIdx="1" presStyleCnt="8"/>
      <dgm:spPr/>
      <dgm:t>
        <a:bodyPr/>
        <a:lstStyle/>
        <a:p>
          <a:endParaRPr lang="en-US"/>
        </a:p>
      </dgm:t>
    </dgm:pt>
    <dgm:pt modelId="{1721F472-29A4-4308-86C8-F0C4E80A4DD1}" type="pres">
      <dgm:prSet presAssocID="{9085B758-4CEE-48AE-ABDB-95FB417FAB4E}" presName="node" presStyleLbl="node1" presStyleIdx="2" presStyleCnt="9">
        <dgm:presLayoutVars>
          <dgm:bulletEnabled val="1"/>
        </dgm:presLayoutVars>
      </dgm:prSet>
      <dgm:spPr/>
      <dgm:t>
        <a:bodyPr/>
        <a:lstStyle/>
        <a:p>
          <a:endParaRPr lang="en-US"/>
        </a:p>
      </dgm:t>
    </dgm:pt>
    <dgm:pt modelId="{ADBF8441-32F9-4A59-8F50-67CCF831C71B}" type="pres">
      <dgm:prSet presAssocID="{5125B10C-7F17-4046-9739-66F8C8774674}" presName="sibTrans" presStyleLbl="sibTrans2D1" presStyleIdx="2" presStyleCnt="8"/>
      <dgm:spPr/>
      <dgm:t>
        <a:bodyPr/>
        <a:lstStyle/>
        <a:p>
          <a:endParaRPr lang="en-US"/>
        </a:p>
      </dgm:t>
    </dgm:pt>
    <dgm:pt modelId="{3CABE29F-8152-4DF7-876B-D7B99A2DD165}" type="pres">
      <dgm:prSet presAssocID="{5125B10C-7F17-4046-9739-66F8C8774674}" presName="connectorText" presStyleLbl="sibTrans2D1" presStyleIdx="2" presStyleCnt="8"/>
      <dgm:spPr/>
      <dgm:t>
        <a:bodyPr/>
        <a:lstStyle/>
        <a:p>
          <a:endParaRPr lang="en-US"/>
        </a:p>
      </dgm:t>
    </dgm:pt>
    <dgm:pt modelId="{1737BD30-3D1D-4FA8-B752-30850243EFFB}" type="pres">
      <dgm:prSet presAssocID="{28FD232C-A8A9-43FE-86C0-B11F23254D3A}" presName="node" presStyleLbl="node1" presStyleIdx="3" presStyleCnt="9">
        <dgm:presLayoutVars>
          <dgm:bulletEnabled val="1"/>
        </dgm:presLayoutVars>
      </dgm:prSet>
      <dgm:spPr/>
      <dgm:t>
        <a:bodyPr/>
        <a:lstStyle/>
        <a:p>
          <a:endParaRPr lang="en-US"/>
        </a:p>
      </dgm:t>
    </dgm:pt>
    <dgm:pt modelId="{4CF65B35-E496-4D27-AB16-0FBBD7ECDE2F}" type="pres">
      <dgm:prSet presAssocID="{87400F0A-D3B8-49BB-A90F-705504C548A3}" presName="sibTrans" presStyleLbl="sibTrans2D1" presStyleIdx="3" presStyleCnt="8"/>
      <dgm:spPr/>
      <dgm:t>
        <a:bodyPr/>
        <a:lstStyle/>
        <a:p>
          <a:endParaRPr lang="en-US"/>
        </a:p>
      </dgm:t>
    </dgm:pt>
    <dgm:pt modelId="{25D994A5-F6A2-4C26-8A2A-D105C67DCEF6}" type="pres">
      <dgm:prSet presAssocID="{87400F0A-D3B8-49BB-A90F-705504C548A3}" presName="connectorText" presStyleLbl="sibTrans2D1" presStyleIdx="3" presStyleCnt="8"/>
      <dgm:spPr/>
      <dgm:t>
        <a:bodyPr/>
        <a:lstStyle/>
        <a:p>
          <a:endParaRPr lang="en-US"/>
        </a:p>
      </dgm:t>
    </dgm:pt>
    <dgm:pt modelId="{86FDC97B-CAE5-4C1A-AAEC-5A0B31EFB958}" type="pres">
      <dgm:prSet presAssocID="{F89245C3-378A-42C4-9B6F-8473C5E6E762}" presName="node" presStyleLbl="node1" presStyleIdx="4" presStyleCnt="9">
        <dgm:presLayoutVars>
          <dgm:bulletEnabled val="1"/>
        </dgm:presLayoutVars>
      </dgm:prSet>
      <dgm:spPr/>
      <dgm:t>
        <a:bodyPr/>
        <a:lstStyle/>
        <a:p>
          <a:endParaRPr lang="en-US"/>
        </a:p>
      </dgm:t>
    </dgm:pt>
    <dgm:pt modelId="{A31D68E7-9E44-4E3A-81D1-32E6E227FADF}" type="pres">
      <dgm:prSet presAssocID="{373E16C1-F447-4FD2-98EB-D4CFBF14AD9C}" presName="sibTrans" presStyleLbl="sibTrans2D1" presStyleIdx="4" presStyleCnt="8"/>
      <dgm:spPr/>
      <dgm:t>
        <a:bodyPr/>
        <a:lstStyle/>
        <a:p>
          <a:endParaRPr lang="en-US"/>
        </a:p>
      </dgm:t>
    </dgm:pt>
    <dgm:pt modelId="{DC860C90-54BB-4B25-BB56-E59BDD23112F}" type="pres">
      <dgm:prSet presAssocID="{373E16C1-F447-4FD2-98EB-D4CFBF14AD9C}" presName="connectorText" presStyleLbl="sibTrans2D1" presStyleIdx="4" presStyleCnt="8"/>
      <dgm:spPr/>
      <dgm:t>
        <a:bodyPr/>
        <a:lstStyle/>
        <a:p>
          <a:endParaRPr lang="en-US"/>
        </a:p>
      </dgm:t>
    </dgm:pt>
    <dgm:pt modelId="{911FF900-80A2-4617-AFBF-27806565D3FC}" type="pres">
      <dgm:prSet presAssocID="{7B220888-0308-4871-B11D-C555E4CB0389}" presName="node" presStyleLbl="node1" presStyleIdx="5" presStyleCnt="9">
        <dgm:presLayoutVars>
          <dgm:bulletEnabled val="1"/>
        </dgm:presLayoutVars>
      </dgm:prSet>
      <dgm:spPr/>
      <dgm:t>
        <a:bodyPr/>
        <a:lstStyle/>
        <a:p>
          <a:endParaRPr lang="en-US"/>
        </a:p>
      </dgm:t>
    </dgm:pt>
    <dgm:pt modelId="{5B9C4101-92EA-4897-8B72-1A2E6C88F8F1}" type="pres">
      <dgm:prSet presAssocID="{A4752F3E-9544-453F-B9AB-E56393C08528}" presName="sibTrans" presStyleLbl="sibTrans2D1" presStyleIdx="5" presStyleCnt="8"/>
      <dgm:spPr/>
      <dgm:t>
        <a:bodyPr/>
        <a:lstStyle/>
        <a:p>
          <a:endParaRPr lang="en-US"/>
        </a:p>
      </dgm:t>
    </dgm:pt>
    <dgm:pt modelId="{24A044B1-3BAE-40B7-AA42-67B9B5199049}" type="pres">
      <dgm:prSet presAssocID="{A4752F3E-9544-453F-B9AB-E56393C08528}" presName="connectorText" presStyleLbl="sibTrans2D1" presStyleIdx="5" presStyleCnt="8"/>
      <dgm:spPr/>
      <dgm:t>
        <a:bodyPr/>
        <a:lstStyle/>
        <a:p>
          <a:endParaRPr lang="en-US"/>
        </a:p>
      </dgm:t>
    </dgm:pt>
    <dgm:pt modelId="{505A9976-2414-4E2A-9E45-D2B2007A8745}" type="pres">
      <dgm:prSet presAssocID="{2AFD6B17-4BDF-4390-BE80-A0CEA844B763}" presName="node" presStyleLbl="node1" presStyleIdx="6" presStyleCnt="9">
        <dgm:presLayoutVars>
          <dgm:bulletEnabled val="1"/>
        </dgm:presLayoutVars>
      </dgm:prSet>
      <dgm:spPr/>
      <dgm:t>
        <a:bodyPr/>
        <a:lstStyle/>
        <a:p>
          <a:endParaRPr lang="en-US"/>
        </a:p>
      </dgm:t>
    </dgm:pt>
    <dgm:pt modelId="{C37DAEEE-2994-4C92-8445-393F0101B0E6}" type="pres">
      <dgm:prSet presAssocID="{7DA6AB58-5EAB-439A-B1D8-B934972D9A55}" presName="sibTrans" presStyleLbl="sibTrans2D1" presStyleIdx="6" presStyleCnt="8"/>
      <dgm:spPr/>
      <dgm:t>
        <a:bodyPr/>
        <a:lstStyle/>
        <a:p>
          <a:endParaRPr lang="en-US"/>
        </a:p>
      </dgm:t>
    </dgm:pt>
    <dgm:pt modelId="{7ED38523-8406-40EE-B82B-0DB1DDB926E6}" type="pres">
      <dgm:prSet presAssocID="{7DA6AB58-5EAB-439A-B1D8-B934972D9A55}" presName="connectorText" presStyleLbl="sibTrans2D1" presStyleIdx="6" presStyleCnt="8"/>
      <dgm:spPr/>
      <dgm:t>
        <a:bodyPr/>
        <a:lstStyle/>
        <a:p>
          <a:endParaRPr lang="en-US"/>
        </a:p>
      </dgm:t>
    </dgm:pt>
    <dgm:pt modelId="{ED689BE3-7656-4961-9D91-1F9695094A88}" type="pres">
      <dgm:prSet presAssocID="{9C5F3B55-6416-40ED-88A9-C36EA8F1F5D2}" presName="node" presStyleLbl="node1" presStyleIdx="7" presStyleCnt="9">
        <dgm:presLayoutVars>
          <dgm:bulletEnabled val="1"/>
        </dgm:presLayoutVars>
      </dgm:prSet>
      <dgm:spPr/>
      <dgm:t>
        <a:bodyPr/>
        <a:lstStyle/>
        <a:p>
          <a:endParaRPr lang="en-US"/>
        </a:p>
      </dgm:t>
    </dgm:pt>
    <dgm:pt modelId="{5DC91D2E-03D2-43D6-88ED-0C345FF67C89}" type="pres">
      <dgm:prSet presAssocID="{917411E3-10FB-4B39-BE39-DD0A641AC99C}" presName="sibTrans" presStyleLbl="sibTrans2D1" presStyleIdx="7" presStyleCnt="8"/>
      <dgm:spPr/>
      <dgm:t>
        <a:bodyPr/>
        <a:lstStyle/>
        <a:p>
          <a:endParaRPr lang="en-US"/>
        </a:p>
      </dgm:t>
    </dgm:pt>
    <dgm:pt modelId="{5B8BBA1A-3271-4A14-8519-6B54832F3CAE}" type="pres">
      <dgm:prSet presAssocID="{917411E3-10FB-4B39-BE39-DD0A641AC99C}" presName="connectorText" presStyleLbl="sibTrans2D1" presStyleIdx="7" presStyleCnt="8"/>
      <dgm:spPr/>
      <dgm:t>
        <a:bodyPr/>
        <a:lstStyle/>
        <a:p>
          <a:endParaRPr lang="en-US"/>
        </a:p>
      </dgm:t>
    </dgm:pt>
    <dgm:pt modelId="{C24F1DC0-AC79-4AA0-963A-8D16E92C6DD1}" type="pres">
      <dgm:prSet presAssocID="{A9B0C089-2971-44E2-B3A8-457DBACC0E0E}" presName="node" presStyleLbl="node1" presStyleIdx="8" presStyleCnt="9">
        <dgm:presLayoutVars>
          <dgm:bulletEnabled val="1"/>
        </dgm:presLayoutVars>
      </dgm:prSet>
      <dgm:spPr/>
      <dgm:t>
        <a:bodyPr/>
        <a:lstStyle/>
        <a:p>
          <a:endParaRPr lang="en-US"/>
        </a:p>
      </dgm:t>
    </dgm:pt>
  </dgm:ptLst>
  <dgm:cxnLst>
    <dgm:cxn modelId="{AE2E797C-B0E6-4276-90B3-0F3C4BF12B0C}" srcId="{E596A210-8603-461B-92D7-F9198501CDAE}" destId="{28FD232C-A8A9-43FE-86C0-B11F23254D3A}" srcOrd="3" destOrd="0" parTransId="{8F819C94-DE84-4675-85C1-5BECB578F902}" sibTransId="{87400F0A-D3B8-49BB-A90F-705504C548A3}"/>
    <dgm:cxn modelId="{CFC00DD7-9A37-41A4-82FE-8EFDFE7A55FF}" srcId="{E596A210-8603-461B-92D7-F9198501CDAE}" destId="{7B220888-0308-4871-B11D-C555E4CB0389}" srcOrd="5" destOrd="0" parTransId="{2A51AB9C-DEBB-47D5-915B-D43A8C099263}" sibTransId="{A4752F3E-9544-453F-B9AB-E56393C08528}"/>
    <dgm:cxn modelId="{15C3D9EA-47AC-4DA9-8233-ED65F240AE43}" type="presOf" srcId="{A9B0C089-2971-44E2-B3A8-457DBACC0E0E}" destId="{C24F1DC0-AC79-4AA0-963A-8D16E92C6DD1}" srcOrd="0" destOrd="0" presId="urn:microsoft.com/office/officeart/2005/8/layout/process5"/>
    <dgm:cxn modelId="{D834AB89-CF6F-46F1-A90D-D0D69EB058D2}" type="presOf" srcId="{71B73BB6-4CFD-4F69-BC3B-04BCD3215A70}" destId="{6CC7E761-B87B-4653-8B20-50745E85CD97}" srcOrd="0" destOrd="0" presId="urn:microsoft.com/office/officeart/2005/8/layout/process5"/>
    <dgm:cxn modelId="{80137E6A-BEE0-41B6-9A99-0A299B6DD7EF}" type="presOf" srcId="{A4752F3E-9544-453F-B9AB-E56393C08528}" destId="{5B9C4101-92EA-4897-8B72-1A2E6C88F8F1}" srcOrd="0" destOrd="0" presId="urn:microsoft.com/office/officeart/2005/8/layout/process5"/>
    <dgm:cxn modelId="{0D39CA3A-B9F1-4F37-9F76-9DABB2DB2136}" type="presOf" srcId="{373E16C1-F447-4FD2-98EB-D4CFBF14AD9C}" destId="{DC860C90-54BB-4B25-BB56-E59BDD23112F}" srcOrd="1" destOrd="0" presId="urn:microsoft.com/office/officeart/2005/8/layout/process5"/>
    <dgm:cxn modelId="{337B5966-8E89-47D8-8E6E-CB17B17FF82E}" type="presOf" srcId="{21E9F7D7-4003-44DF-9FDD-2D26E507D709}" destId="{901F9FFB-95F6-48D1-AF52-F681717E2691}" srcOrd="0" destOrd="0" presId="urn:microsoft.com/office/officeart/2005/8/layout/process5"/>
    <dgm:cxn modelId="{75716DCA-9BF6-432E-9140-4BF6B96FF1F1}" type="presOf" srcId="{F89245C3-378A-42C4-9B6F-8473C5E6E762}" destId="{86FDC97B-CAE5-4C1A-AAEC-5A0B31EFB958}" srcOrd="0" destOrd="0" presId="urn:microsoft.com/office/officeart/2005/8/layout/process5"/>
    <dgm:cxn modelId="{F79EA53B-531E-466A-8F6B-167B589C0AA9}" type="presOf" srcId="{87400F0A-D3B8-49BB-A90F-705504C548A3}" destId="{25D994A5-F6A2-4C26-8A2A-D105C67DCEF6}" srcOrd="1" destOrd="0" presId="urn:microsoft.com/office/officeart/2005/8/layout/process5"/>
    <dgm:cxn modelId="{41388A9B-18B5-47E1-A011-9C91F838F199}" srcId="{E596A210-8603-461B-92D7-F9198501CDAE}" destId="{9085B758-4CEE-48AE-ABDB-95FB417FAB4E}" srcOrd="2" destOrd="0" parTransId="{5B69C2F8-F81A-480D-9A87-CA4AAAA1C272}" sibTransId="{5125B10C-7F17-4046-9739-66F8C8774674}"/>
    <dgm:cxn modelId="{86B1D794-42B9-4D16-90AF-A34643881BB7}" type="presOf" srcId="{2AFD6B17-4BDF-4390-BE80-A0CEA844B763}" destId="{505A9976-2414-4E2A-9E45-D2B2007A8745}" srcOrd="0" destOrd="0" presId="urn:microsoft.com/office/officeart/2005/8/layout/process5"/>
    <dgm:cxn modelId="{BA803110-8079-42E2-8B3C-0C2649D3AF94}" srcId="{E596A210-8603-461B-92D7-F9198501CDAE}" destId="{9C5F3B55-6416-40ED-88A9-C36EA8F1F5D2}" srcOrd="7" destOrd="0" parTransId="{D494C86D-0CAC-4458-87B7-080E4A5B3558}" sibTransId="{917411E3-10FB-4B39-BE39-DD0A641AC99C}"/>
    <dgm:cxn modelId="{D4C553B1-90DF-47F1-8C63-C5802FA0F895}" type="presOf" srcId="{87400F0A-D3B8-49BB-A90F-705504C548A3}" destId="{4CF65B35-E496-4D27-AB16-0FBBD7ECDE2F}" srcOrd="0" destOrd="0" presId="urn:microsoft.com/office/officeart/2005/8/layout/process5"/>
    <dgm:cxn modelId="{9915834C-4517-4550-A585-FD2613F8766D}" type="presOf" srcId="{7DA6AB58-5EAB-439A-B1D8-B934972D9A55}" destId="{7ED38523-8406-40EE-B82B-0DB1DDB926E6}" srcOrd="1" destOrd="0" presId="urn:microsoft.com/office/officeart/2005/8/layout/process5"/>
    <dgm:cxn modelId="{ACE27445-8BDC-45FE-A9E7-7D1DCA683370}" srcId="{E596A210-8603-461B-92D7-F9198501CDAE}" destId="{F89245C3-378A-42C4-9B6F-8473C5E6E762}" srcOrd="4" destOrd="0" parTransId="{98ED5527-8E29-4DF5-8822-0026AA0B73A4}" sibTransId="{373E16C1-F447-4FD2-98EB-D4CFBF14AD9C}"/>
    <dgm:cxn modelId="{BA0378B5-45A1-499A-91F1-F3F7423CE882}" type="presOf" srcId="{9C5F3B55-6416-40ED-88A9-C36EA8F1F5D2}" destId="{ED689BE3-7656-4961-9D91-1F9695094A88}" srcOrd="0" destOrd="0" presId="urn:microsoft.com/office/officeart/2005/8/layout/process5"/>
    <dgm:cxn modelId="{AFE276A6-9827-4921-B43F-8BF44EEFAF47}" srcId="{E596A210-8603-461B-92D7-F9198501CDAE}" destId="{71B73BB6-4CFD-4F69-BC3B-04BCD3215A70}" srcOrd="0" destOrd="0" parTransId="{F42F055D-7EFB-420C-AE66-15F94D9026E8}" sibTransId="{11CBE5E7-9291-4274-8E8F-D7868C249EC4}"/>
    <dgm:cxn modelId="{40C67083-E4DB-4563-B512-1F6A73CA5F98}" type="presOf" srcId="{917411E3-10FB-4B39-BE39-DD0A641AC99C}" destId="{5DC91D2E-03D2-43D6-88ED-0C345FF67C89}" srcOrd="0" destOrd="0" presId="urn:microsoft.com/office/officeart/2005/8/layout/process5"/>
    <dgm:cxn modelId="{179BEB76-E90B-4E26-8CB7-CD573A562D22}" type="presOf" srcId="{917411E3-10FB-4B39-BE39-DD0A641AC99C}" destId="{5B8BBA1A-3271-4A14-8519-6B54832F3CAE}" srcOrd="1" destOrd="0" presId="urn:microsoft.com/office/officeart/2005/8/layout/process5"/>
    <dgm:cxn modelId="{8165A0C5-31C0-4313-8440-69D16DCC7F45}" srcId="{E596A210-8603-461B-92D7-F9198501CDAE}" destId="{A9B0C089-2971-44E2-B3A8-457DBACC0E0E}" srcOrd="8" destOrd="0" parTransId="{4B5892C8-1C44-4528-A757-081A94D8C4AB}" sibTransId="{7025B771-250D-4D6D-AA40-73C4E4E7EED6}"/>
    <dgm:cxn modelId="{9A9A56DA-FC29-44E5-BB08-B2B5FFAFD522}" type="presOf" srcId="{9085B758-4CEE-48AE-ABDB-95FB417FAB4E}" destId="{1721F472-29A4-4308-86C8-F0C4E80A4DD1}" srcOrd="0" destOrd="0" presId="urn:microsoft.com/office/officeart/2005/8/layout/process5"/>
    <dgm:cxn modelId="{B5E72DBD-4088-4AED-A7C2-6B50AA77273B}" type="presOf" srcId="{A4752F3E-9544-453F-B9AB-E56393C08528}" destId="{24A044B1-3BAE-40B7-AA42-67B9B5199049}" srcOrd="1" destOrd="0" presId="urn:microsoft.com/office/officeart/2005/8/layout/process5"/>
    <dgm:cxn modelId="{E7CE2B07-1F23-4250-9D3C-C8ACCC5F8EE3}" type="presOf" srcId="{E596A210-8603-461B-92D7-F9198501CDAE}" destId="{02522A2E-E4C1-4029-A132-25C6CAC3EE15}" srcOrd="0" destOrd="0" presId="urn:microsoft.com/office/officeart/2005/8/layout/process5"/>
    <dgm:cxn modelId="{EA562328-B54E-47F5-811D-15BB1340BED5}" type="presOf" srcId="{21E9F7D7-4003-44DF-9FDD-2D26E507D709}" destId="{76333D89-A429-4F63-87C5-ABA0C1118AF1}" srcOrd="1" destOrd="0" presId="urn:microsoft.com/office/officeart/2005/8/layout/process5"/>
    <dgm:cxn modelId="{B793A7C1-DA5D-44B4-83B5-ADCE6220544C}" type="presOf" srcId="{373E16C1-F447-4FD2-98EB-D4CFBF14AD9C}" destId="{A31D68E7-9E44-4E3A-81D1-32E6E227FADF}" srcOrd="0" destOrd="0" presId="urn:microsoft.com/office/officeart/2005/8/layout/process5"/>
    <dgm:cxn modelId="{D667A5F9-AC7E-46D0-BBA4-C2387FAA44D2}" type="presOf" srcId="{5125B10C-7F17-4046-9739-66F8C8774674}" destId="{3CABE29F-8152-4DF7-876B-D7B99A2DD165}" srcOrd="1" destOrd="0" presId="urn:microsoft.com/office/officeart/2005/8/layout/process5"/>
    <dgm:cxn modelId="{73F1AB45-DBE4-44D9-86FD-7C3BBDA3DCB2}" type="presOf" srcId="{7B220888-0308-4871-B11D-C555E4CB0389}" destId="{911FF900-80A2-4617-AFBF-27806565D3FC}" srcOrd="0" destOrd="0" presId="urn:microsoft.com/office/officeart/2005/8/layout/process5"/>
    <dgm:cxn modelId="{AC4948F8-E3C8-4829-9348-A484A3781771}" type="presOf" srcId="{11CBE5E7-9291-4274-8E8F-D7868C249EC4}" destId="{71AED558-CD9A-491C-8C60-26B8C0C0CD9D}" srcOrd="1" destOrd="0" presId="urn:microsoft.com/office/officeart/2005/8/layout/process5"/>
    <dgm:cxn modelId="{0DF4C378-7044-42C3-A0CD-47CBC59A9855}" srcId="{E596A210-8603-461B-92D7-F9198501CDAE}" destId="{2AFD6B17-4BDF-4390-BE80-A0CEA844B763}" srcOrd="6" destOrd="0" parTransId="{E927775A-ACC7-4AF2-A995-2AD4CC6AF97A}" sibTransId="{7DA6AB58-5EAB-439A-B1D8-B934972D9A55}"/>
    <dgm:cxn modelId="{65AF5989-193C-4BA7-A833-15522EC8464B}" type="presOf" srcId="{28FD232C-A8A9-43FE-86C0-B11F23254D3A}" destId="{1737BD30-3D1D-4FA8-B752-30850243EFFB}" srcOrd="0" destOrd="0" presId="urn:microsoft.com/office/officeart/2005/8/layout/process5"/>
    <dgm:cxn modelId="{FCF2F1C2-67C7-4227-96E9-900CBE45CF13}" type="presOf" srcId="{142708CF-2177-4CE3-A1C2-A09A83CDCACD}" destId="{789289D2-B06A-409E-AF79-BB1DAA185733}" srcOrd="0" destOrd="0" presId="urn:microsoft.com/office/officeart/2005/8/layout/process5"/>
    <dgm:cxn modelId="{084C571B-2C1E-4091-8255-A2CDB72BCF11}" srcId="{E596A210-8603-461B-92D7-F9198501CDAE}" destId="{142708CF-2177-4CE3-A1C2-A09A83CDCACD}" srcOrd="1" destOrd="0" parTransId="{D08A5D37-473A-4526-9F20-132EABFE1E35}" sibTransId="{21E9F7D7-4003-44DF-9FDD-2D26E507D709}"/>
    <dgm:cxn modelId="{B10E2C46-26A2-4EC7-B512-DE3EF2829883}" type="presOf" srcId="{11CBE5E7-9291-4274-8E8F-D7868C249EC4}" destId="{2C445CA8-6269-4DA6-AA0F-9916F078C0A3}" srcOrd="0" destOrd="0" presId="urn:microsoft.com/office/officeart/2005/8/layout/process5"/>
    <dgm:cxn modelId="{92B9C186-2422-45B6-BDFE-20B9B9B3EDC5}" type="presOf" srcId="{5125B10C-7F17-4046-9739-66F8C8774674}" destId="{ADBF8441-32F9-4A59-8F50-67CCF831C71B}" srcOrd="0" destOrd="0" presId="urn:microsoft.com/office/officeart/2005/8/layout/process5"/>
    <dgm:cxn modelId="{E46F004A-5B8F-40EE-842E-3F1BEEEC0B46}" type="presOf" srcId="{7DA6AB58-5EAB-439A-B1D8-B934972D9A55}" destId="{C37DAEEE-2994-4C92-8445-393F0101B0E6}" srcOrd="0" destOrd="0" presId="urn:microsoft.com/office/officeart/2005/8/layout/process5"/>
    <dgm:cxn modelId="{84F88D7B-8386-4B9E-97B2-ABA0E93E45B3}" type="presParOf" srcId="{02522A2E-E4C1-4029-A132-25C6CAC3EE15}" destId="{6CC7E761-B87B-4653-8B20-50745E85CD97}" srcOrd="0" destOrd="0" presId="urn:microsoft.com/office/officeart/2005/8/layout/process5"/>
    <dgm:cxn modelId="{CCED54BF-C151-4450-8BA5-C22C303EC828}" type="presParOf" srcId="{02522A2E-E4C1-4029-A132-25C6CAC3EE15}" destId="{2C445CA8-6269-4DA6-AA0F-9916F078C0A3}" srcOrd="1" destOrd="0" presId="urn:microsoft.com/office/officeart/2005/8/layout/process5"/>
    <dgm:cxn modelId="{D138D5D7-590D-40B7-BA9E-E95C4AF3DDB8}" type="presParOf" srcId="{2C445CA8-6269-4DA6-AA0F-9916F078C0A3}" destId="{71AED558-CD9A-491C-8C60-26B8C0C0CD9D}" srcOrd="0" destOrd="0" presId="urn:microsoft.com/office/officeart/2005/8/layout/process5"/>
    <dgm:cxn modelId="{C1AE50D1-EFF7-48C1-9561-D7D4671A285D}" type="presParOf" srcId="{02522A2E-E4C1-4029-A132-25C6CAC3EE15}" destId="{789289D2-B06A-409E-AF79-BB1DAA185733}" srcOrd="2" destOrd="0" presId="urn:microsoft.com/office/officeart/2005/8/layout/process5"/>
    <dgm:cxn modelId="{619840F2-76FE-4661-A8DA-E9A6DE1FC170}" type="presParOf" srcId="{02522A2E-E4C1-4029-A132-25C6CAC3EE15}" destId="{901F9FFB-95F6-48D1-AF52-F681717E2691}" srcOrd="3" destOrd="0" presId="urn:microsoft.com/office/officeart/2005/8/layout/process5"/>
    <dgm:cxn modelId="{B43B2CF9-822B-4E99-BE71-57E382DBB2BE}" type="presParOf" srcId="{901F9FFB-95F6-48D1-AF52-F681717E2691}" destId="{76333D89-A429-4F63-87C5-ABA0C1118AF1}" srcOrd="0" destOrd="0" presId="urn:microsoft.com/office/officeart/2005/8/layout/process5"/>
    <dgm:cxn modelId="{23D05C33-EB42-4578-9AF4-8E7460E7B683}" type="presParOf" srcId="{02522A2E-E4C1-4029-A132-25C6CAC3EE15}" destId="{1721F472-29A4-4308-86C8-F0C4E80A4DD1}" srcOrd="4" destOrd="0" presId="urn:microsoft.com/office/officeart/2005/8/layout/process5"/>
    <dgm:cxn modelId="{F01FE93C-720D-40AF-948B-26B783C3CB17}" type="presParOf" srcId="{02522A2E-E4C1-4029-A132-25C6CAC3EE15}" destId="{ADBF8441-32F9-4A59-8F50-67CCF831C71B}" srcOrd="5" destOrd="0" presId="urn:microsoft.com/office/officeart/2005/8/layout/process5"/>
    <dgm:cxn modelId="{6514796D-DAE1-4A76-B8F0-84BDAF0ED1C7}" type="presParOf" srcId="{ADBF8441-32F9-4A59-8F50-67CCF831C71B}" destId="{3CABE29F-8152-4DF7-876B-D7B99A2DD165}" srcOrd="0" destOrd="0" presId="urn:microsoft.com/office/officeart/2005/8/layout/process5"/>
    <dgm:cxn modelId="{2F091657-1DFF-4F6B-8B4D-8C6FC2A64D28}" type="presParOf" srcId="{02522A2E-E4C1-4029-A132-25C6CAC3EE15}" destId="{1737BD30-3D1D-4FA8-B752-30850243EFFB}" srcOrd="6" destOrd="0" presId="urn:microsoft.com/office/officeart/2005/8/layout/process5"/>
    <dgm:cxn modelId="{2AB182FF-54EC-494C-84B6-337869E5789B}" type="presParOf" srcId="{02522A2E-E4C1-4029-A132-25C6CAC3EE15}" destId="{4CF65B35-E496-4D27-AB16-0FBBD7ECDE2F}" srcOrd="7" destOrd="0" presId="urn:microsoft.com/office/officeart/2005/8/layout/process5"/>
    <dgm:cxn modelId="{383838B8-D540-4256-9307-D292C41D0C3D}" type="presParOf" srcId="{4CF65B35-E496-4D27-AB16-0FBBD7ECDE2F}" destId="{25D994A5-F6A2-4C26-8A2A-D105C67DCEF6}" srcOrd="0" destOrd="0" presId="urn:microsoft.com/office/officeart/2005/8/layout/process5"/>
    <dgm:cxn modelId="{5F341F60-AE7B-4B8B-A75B-DA0ACD1C2806}" type="presParOf" srcId="{02522A2E-E4C1-4029-A132-25C6CAC3EE15}" destId="{86FDC97B-CAE5-4C1A-AAEC-5A0B31EFB958}" srcOrd="8" destOrd="0" presId="urn:microsoft.com/office/officeart/2005/8/layout/process5"/>
    <dgm:cxn modelId="{0A913746-CA32-4D2F-82C9-8ACEAD4B006A}" type="presParOf" srcId="{02522A2E-E4C1-4029-A132-25C6CAC3EE15}" destId="{A31D68E7-9E44-4E3A-81D1-32E6E227FADF}" srcOrd="9" destOrd="0" presId="urn:microsoft.com/office/officeart/2005/8/layout/process5"/>
    <dgm:cxn modelId="{12298139-B224-40FE-A846-05822CAA23DC}" type="presParOf" srcId="{A31D68E7-9E44-4E3A-81D1-32E6E227FADF}" destId="{DC860C90-54BB-4B25-BB56-E59BDD23112F}" srcOrd="0" destOrd="0" presId="urn:microsoft.com/office/officeart/2005/8/layout/process5"/>
    <dgm:cxn modelId="{0A7073EB-BFB6-4210-B6F4-6164AD6C620E}" type="presParOf" srcId="{02522A2E-E4C1-4029-A132-25C6CAC3EE15}" destId="{911FF900-80A2-4617-AFBF-27806565D3FC}" srcOrd="10" destOrd="0" presId="urn:microsoft.com/office/officeart/2005/8/layout/process5"/>
    <dgm:cxn modelId="{62EB39D3-8AF2-4194-83FE-E28577B36BEF}" type="presParOf" srcId="{02522A2E-E4C1-4029-A132-25C6CAC3EE15}" destId="{5B9C4101-92EA-4897-8B72-1A2E6C88F8F1}" srcOrd="11" destOrd="0" presId="urn:microsoft.com/office/officeart/2005/8/layout/process5"/>
    <dgm:cxn modelId="{61641A72-7599-4DFD-AC02-16E0829B5589}" type="presParOf" srcId="{5B9C4101-92EA-4897-8B72-1A2E6C88F8F1}" destId="{24A044B1-3BAE-40B7-AA42-67B9B5199049}" srcOrd="0" destOrd="0" presId="urn:microsoft.com/office/officeart/2005/8/layout/process5"/>
    <dgm:cxn modelId="{0F5948B9-D777-4BBC-A526-32BF4F58FEF8}" type="presParOf" srcId="{02522A2E-E4C1-4029-A132-25C6CAC3EE15}" destId="{505A9976-2414-4E2A-9E45-D2B2007A8745}" srcOrd="12" destOrd="0" presId="urn:microsoft.com/office/officeart/2005/8/layout/process5"/>
    <dgm:cxn modelId="{A2CA4DCB-FBDE-447B-AEB8-D121A6E773A2}" type="presParOf" srcId="{02522A2E-E4C1-4029-A132-25C6CAC3EE15}" destId="{C37DAEEE-2994-4C92-8445-393F0101B0E6}" srcOrd="13" destOrd="0" presId="urn:microsoft.com/office/officeart/2005/8/layout/process5"/>
    <dgm:cxn modelId="{914395E8-9F6E-4EF4-A7E1-35FD1FAC9874}" type="presParOf" srcId="{C37DAEEE-2994-4C92-8445-393F0101B0E6}" destId="{7ED38523-8406-40EE-B82B-0DB1DDB926E6}" srcOrd="0" destOrd="0" presId="urn:microsoft.com/office/officeart/2005/8/layout/process5"/>
    <dgm:cxn modelId="{E912034E-C25F-41A7-A171-2A3221BEB45A}" type="presParOf" srcId="{02522A2E-E4C1-4029-A132-25C6CAC3EE15}" destId="{ED689BE3-7656-4961-9D91-1F9695094A88}" srcOrd="14" destOrd="0" presId="urn:microsoft.com/office/officeart/2005/8/layout/process5"/>
    <dgm:cxn modelId="{3EC37B75-FAC1-460D-B298-C2433288664D}" type="presParOf" srcId="{02522A2E-E4C1-4029-A132-25C6CAC3EE15}" destId="{5DC91D2E-03D2-43D6-88ED-0C345FF67C89}" srcOrd="15" destOrd="0" presId="urn:microsoft.com/office/officeart/2005/8/layout/process5"/>
    <dgm:cxn modelId="{0C7ED0A5-E9C6-4014-968C-294A6840D580}" type="presParOf" srcId="{5DC91D2E-03D2-43D6-88ED-0C345FF67C89}" destId="{5B8BBA1A-3271-4A14-8519-6B54832F3CAE}" srcOrd="0" destOrd="0" presId="urn:microsoft.com/office/officeart/2005/8/layout/process5"/>
    <dgm:cxn modelId="{DE141A5F-1DAB-47E0-BB83-0EC46914B488}" type="presParOf" srcId="{02522A2E-E4C1-4029-A132-25C6CAC3EE15}" destId="{C24F1DC0-AC79-4AA0-963A-8D16E92C6DD1}"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E2BAE1-7361-4263-8F21-1041E850EF00}" type="doc">
      <dgm:prSet loTypeId="urn:microsoft.com/office/officeart/2005/8/layout/cycle3" loCatId="cycle" qsTypeId="urn:microsoft.com/office/officeart/2005/8/quickstyle/simple1" qsCatId="simple" csTypeId="urn:microsoft.com/office/officeart/2005/8/colors/accent6_2" csCatId="accent6" phldr="1"/>
      <dgm:spPr/>
    </dgm:pt>
    <dgm:pt modelId="{CDBC0DCC-B7CB-41EC-82A0-D3845D296254}">
      <dgm:prSet phldrT="[Text]" custT="1"/>
      <dgm:spPr/>
      <dgm:t>
        <a:bodyPr/>
        <a:lstStyle/>
        <a:p>
          <a:pPr rtl="1"/>
          <a:r>
            <a:rPr lang="ar-AE" sz="1200" b="1" dirty="0" smtClean="0"/>
            <a:t>التنسيق مع </a:t>
          </a:r>
          <a:r>
            <a:rPr lang="en-US" sz="1200" b="1" dirty="0" smtClean="0"/>
            <a:t>NCEMA</a:t>
          </a:r>
          <a:endParaRPr lang="en-US" sz="1200" b="1" dirty="0"/>
        </a:p>
      </dgm:t>
    </dgm:pt>
    <dgm:pt modelId="{4DC42EC8-B1B4-406A-A8CD-9AB1D29F211A}" type="parTrans" cxnId="{3E271306-C6F4-4487-8273-9407499C751C}">
      <dgm:prSet/>
      <dgm:spPr/>
      <dgm:t>
        <a:bodyPr/>
        <a:lstStyle/>
        <a:p>
          <a:pPr rtl="1"/>
          <a:endParaRPr lang="en-US" sz="1100"/>
        </a:p>
      </dgm:t>
    </dgm:pt>
    <dgm:pt modelId="{F9A1B8BF-6E6B-4727-BE86-7053737DF15B}" type="sibTrans" cxnId="{3E271306-C6F4-4487-8273-9407499C751C}">
      <dgm:prSet/>
      <dgm:spPr/>
      <dgm:t>
        <a:bodyPr/>
        <a:lstStyle/>
        <a:p>
          <a:pPr rtl="1"/>
          <a:endParaRPr lang="en-US" sz="1200" b="1"/>
        </a:p>
      </dgm:t>
    </dgm:pt>
    <dgm:pt modelId="{C2523C16-D402-49D0-ACFA-0CEFFCEAB465}">
      <dgm:prSet phldrT="[Text]" custT="1"/>
      <dgm:spPr/>
      <dgm:t>
        <a:bodyPr/>
        <a:lstStyle/>
        <a:p>
          <a:pPr rtl="1"/>
          <a:r>
            <a:rPr lang="ar-AE" sz="1200" b="1" dirty="0" smtClean="0"/>
            <a:t>إعداد واقتراح خطط (خدمات)</a:t>
          </a:r>
          <a:endParaRPr lang="en-US" sz="1200" b="1" dirty="0"/>
        </a:p>
      </dgm:t>
    </dgm:pt>
    <dgm:pt modelId="{69C01EDC-5AB7-4231-80E8-D7811D160FBF}" type="parTrans" cxnId="{E7543869-4D5E-42CB-941C-246DDA03D628}">
      <dgm:prSet/>
      <dgm:spPr/>
      <dgm:t>
        <a:bodyPr/>
        <a:lstStyle/>
        <a:p>
          <a:pPr rtl="1"/>
          <a:endParaRPr lang="en-US" sz="1100"/>
        </a:p>
      </dgm:t>
    </dgm:pt>
    <dgm:pt modelId="{6F73961E-997E-49BD-96C9-8A97D37C12BB}" type="sibTrans" cxnId="{E7543869-4D5E-42CB-941C-246DDA03D628}">
      <dgm:prSet/>
      <dgm:spPr/>
      <dgm:t>
        <a:bodyPr/>
        <a:lstStyle/>
        <a:p>
          <a:pPr rtl="1"/>
          <a:endParaRPr lang="en-US" sz="1100"/>
        </a:p>
      </dgm:t>
    </dgm:pt>
    <dgm:pt modelId="{4D8C716A-29F4-47F5-8901-9341A8DD0574}">
      <dgm:prSet phldrT="[Text]" custT="1"/>
      <dgm:spPr/>
      <dgm:t>
        <a:bodyPr/>
        <a:lstStyle/>
        <a:p>
          <a:pPr rtl="1"/>
          <a:r>
            <a:rPr lang="ar-AE" sz="1200" b="1" dirty="0" smtClean="0"/>
            <a:t>تعريف الانظمة والاجراءات</a:t>
          </a:r>
          <a:endParaRPr lang="en-US" sz="1200" b="1" dirty="0"/>
        </a:p>
      </dgm:t>
    </dgm:pt>
    <dgm:pt modelId="{87FB2720-7B4F-485E-B901-9B9045FF5A8B}" type="parTrans" cxnId="{0819D0B4-7AFE-469B-8FD8-896CBCCEDC08}">
      <dgm:prSet/>
      <dgm:spPr/>
      <dgm:t>
        <a:bodyPr/>
        <a:lstStyle/>
        <a:p>
          <a:pPr rtl="1"/>
          <a:endParaRPr lang="en-US" sz="1100"/>
        </a:p>
      </dgm:t>
    </dgm:pt>
    <dgm:pt modelId="{9E21E961-BE8D-48DA-ADD2-DEC066B44A83}" type="sibTrans" cxnId="{0819D0B4-7AFE-469B-8FD8-896CBCCEDC08}">
      <dgm:prSet/>
      <dgm:spPr/>
      <dgm:t>
        <a:bodyPr/>
        <a:lstStyle/>
        <a:p>
          <a:pPr rtl="1"/>
          <a:endParaRPr lang="en-US" sz="1100"/>
        </a:p>
      </dgm:t>
    </dgm:pt>
    <dgm:pt modelId="{234D4D7D-5378-48C1-A761-A85020300509}">
      <dgm:prSet custT="1"/>
      <dgm:spPr/>
      <dgm:t>
        <a:bodyPr/>
        <a:lstStyle/>
        <a:p>
          <a:pPr rtl="1"/>
          <a:r>
            <a:rPr lang="ar-AE" sz="1200" b="1" dirty="0" smtClean="0"/>
            <a:t>اعداد الخطط البديلة</a:t>
          </a:r>
          <a:endParaRPr lang="en-US" sz="1200" b="1" dirty="0"/>
        </a:p>
      </dgm:t>
    </dgm:pt>
    <dgm:pt modelId="{42F0A6EC-0EFC-42B5-9DC4-2196DB2B9B9E}" type="parTrans" cxnId="{EBE344F9-BBE5-40C9-8EDC-DFF362C5F225}">
      <dgm:prSet/>
      <dgm:spPr/>
      <dgm:t>
        <a:bodyPr/>
        <a:lstStyle/>
        <a:p>
          <a:pPr rtl="1"/>
          <a:endParaRPr lang="en-US" sz="1100"/>
        </a:p>
      </dgm:t>
    </dgm:pt>
    <dgm:pt modelId="{4FF5DA5B-D22D-4812-B50E-B704808D55E7}" type="sibTrans" cxnId="{EBE344F9-BBE5-40C9-8EDC-DFF362C5F225}">
      <dgm:prSet/>
      <dgm:spPr/>
      <dgm:t>
        <a:bodyPr/>
        <a:lstStyle/>
        <a:p>
          <a:pPr rtl="1"/>
          <a:endParaRPr lang="en-US" sz="1100"/>
        </a:p>
      </dgm:t>
    </dgm:pt>
    <dgm:pt modelId="{93E3A063-E68B-40D3-ADDF-77BD0A41EA9A}">
      <dgm:prSet custT="1"/>
      <dgm:spPr/>
      <dgm:t>
        <a:bodyPr/>
        <a:lstStyle/>
        <a:p>
          <a:pPr rtl="1"/>
          <a:r>
            <a:rPr lang="ar-AE" sz="1200" b="1" dirty="0" smtClean="0"/>
            <a:t>التنسيق مع معنيي القطاع</a:t>
          </a:r>
          <a:endParaRPr lang="en-US" sz="1200" b="1" dirty="0"/>
        </a:p>
      </dgm:t>
    </dgm:pt>
    <dgm:pt modelId="{8FEFD1ED-CAF3-4D6C-B369-98BF14E0AD37}" type="parTrans" cxnId="{27218F45-9108-408B-B88D-29C1F2BD1B12}">
      <dgm:prSet/>
      <dgm:spPr/>
      <dgm:t>
        <a:bodyPr/>
        <a:lstStyle/>
        <a:p>
          <a:pPr rtl="1"/>
          <a:endParaRPr lang="en-US" sz="1100"/>
        </a:p>
      </dgm:t>
    </dgm:pt>
    <dgm:pt modelId="{DDD2188A-F993-426F-BB26-13943382A826}" type="sibTrans" cxnId="{27218F45-9108-408B-B88D-29C1F2BD1B12}">
      <dgm:prSet/>
      <dgm:spPr/>
      <dgm:t>
        <a:bodyPr/>
        <a:lstStyle/>
        <a:p>
          <a:pPr rtl="1"/>
          <a:endParaRPr lang="en-US" sz="1100"/>
        </a:p>
      </dgm:t>
    </dgm:pt>
    <dgm:pt modelId="{2BF2B25F-66A3-49A8-9B90-79EBD6AF31AC}">
      <dgm:prSet custT="1"/>
      <dgm:spPr/>
      <dgm:t>
        <a:bodyPr/>
        <a:lstStyle/>
        <a:p>
          <a:pPr rtl="1"/>
          <a:r>
            <a:rPr lang="ar-AE" sz="1200" b="1" dirty="0" smtClean="0"/>
            <a:t>تحديد الخدمات وآليات التطبيق</a:t>
          </a:r>
          <a:endParaRPr lang="en-US" sz="1200" b="1" dirty="0"/>
        </a:p>
      </dgm:t>
    </dgm:pt>
    <dgm:pt modelId="{D9E5FC68-B81B-489B-B560-45C983F769BA}" type="parTrans" cxnId="{444D4BD8-2B49-4BE6-8731-BA97D82E0315}">
      <dgm:prSet/>
      <dgm:spPr/>
      <dgm:t>
        <a:bodyPr/>
        <a:lstStyle/>
        <a:p>
          <a:pPr rtl="1"/>
          <a:endParaRPr lang="en-US" sz="1100"/>
        </a:p>
      </dgm:t>
    </dgm:pt>
    <dgm:pt modelId="{2A8BDE6E-8162-4D23-8737-E4083B6F2172}" type="sibTrans" cxnId="{444D4BD8-2B49-4BE6-8731-BA97D82E0315}">
      <dgm:prSet/>
      <dgm:spPr/>
      <dgm:t>
        <a:bodyPr/>
        <a:lstStyle/>
        <a:p>
          <a:pPr rtl="1"/>
          <a:endParaRPr lang="en-US" sz="1100"/>
        </a:p>
      </dgm:t>
    </dgm:pt>
    <dgm:pt modelId="{87E3F952-DD58-4CD9-BAB0-B36F9D7A27DB}">
      <dgm:prSet custT="1"/>
      <dgm:spPr/>
      <dgm:t>
        <a:bodyPr/>
        <a:lstStyle/>
        <a:p>
          <a:r>
            <a:rPr lang="ar-AE" sz="1200" b="1" dirty="0" smtClean="0"/>
            <a:t>تسهيل توفر موارد الاتصالات</a:t>
          </a:r>
          <a:endParaRPr lang="en-US" sz="1200" b="1" dirty="0"/>
        </a:p>
      </dgm:t>
    </dgm:pt>
    <dgm:pt modelId="{863B10B5-5D91-4E86-8169-74585DC1B3BB}" type="parTrans" cxnId="{EEE20AD3-AA78-4CB3-B8AC-22993DBB3CCB}">
      <dgm:prSet/>
      <dgm:spPr/>
      <dgm:t>
        <a:bodyPr/>
        <a:lstStyle/>
        <a:p>
          <a:endParaRPr lang="en-US"/>
        </a:p>
      </dgm:t>
    </dgm:pt>
    <dgm:pt modelId="{9AB767E7-E75B-4A03-B66B-55A803C9E1E4}" type="sibTrans" cxnId="{EEE20AD3-AA78-4CB3-B8AC-22993DBB3CCB}">
      <dgm:prSet/>
      <dgm:spPr/>
      <dgm:t>
        <a:bodyPr/>
        <a:lstStyle/>
        <a:p>
          <a:endParaRPr lang="en-US"/>
        </a:p>
      </dgm:t>
    </dgm:pt>
    <dgm:pt modelId="{75C123E3-7617-4D20-9C7F-D180436D88F1}">
      <dgm:prSet custT="1"/>
      <dgm:spPr/>
      <dgm:t>
        <a:bodyPr/>
        <a:lstStyle/>
        <a:p>
          <a:r>
            <a:rPr lang="ar-AE" sz="1200" b="1" dirty="0" smtClean="0"/>
            <a:t>توفيرالدعم اللازم للسيطرة</a:t>
          </a:r>
          <a:endParaRPr lang="en-US" sz="1200" b="1" dirty="0"/>
        </a:p>
      </dgm:t>
    </dgm:pt>
    <dgm:pt modelId="{A2E827B0-9FA1-4750-9B01-0A816A46A47C}" type="parTrans" cxnId="{F095D117-7A0A-4F2E-B577-8A532BAF97B9}">
      <dgm:prSet/>
      <dgm:spPr/>
      <dgm:t>
        <a:bodyPr/>
        <a:lstStyle/>
        <a:p>
          <a:endParaRPr lang="en-US"/>
        </a:p>
      </dgm:t>
    </dgm:pt>
    <dgm:pt modelId="{31D94365-F9C1-4B2A-A2BB-B791B14B8217}" type="sibTrans" cxnId="{F095D117-7A0A-4F2E-B577-8A532BAF97B9}">
      <dgm:prSet/>
      <dgm:spPr/>
      <dgm:t>
        <a:bodyPr/>
        <a:lstStyle/>
        <a:p>
          <a:endParaRPr lang="en-US"/>
        </a:p>
      </dgm:t>
    </dgm:pt>
    <dgm:pt modelId="{021A7AF1-45B5-454F-9BC5-2B07D17A83FC}">
      <dgm:prSet custT="1"/>
      <dgm:spPr/>
      <dgm:t>
        <a:bodyPr/>
        <a:lstStyle/>
        <a:p>
          <a:pPr rtl="1"/>
          <a:r>
            <a:rPr lang="ar-AE" sz="1200" b="1" dirty="0" smtClean="0"/>
            <a:t>تقييم لتقديم أفضل خدمة للقادة</a:t>
          </a:r>
          <a:endParaRPr lang="en-US" sz="1200" b="1" dirty="0"/>
        </a:p>
      </dgm:t>
    </dgm:pt>
    <dgm:pt modelId="{22B21CDA-FD9A-45DC-BDD3-50014DDC55C4}" type="parTrans" cxnId="{63F552BB-4972-49EF-8668-A6DCE3066ED5}">
      <dgm:prSet/>
      <dgm:spPr/>
      <dgm:t>
        <a:bodyPr/>
        <a:lstStyle/>
        <a:p>
          <a:endParaRPr lang="en-US"/>
        </a:p>
      </dgm:t>
    </dgm:pt>
    <dgm:pt modelId="{81E8C8CD-2377-4D4D-8F4D-150FB00B8CAF}" type="sibTrans" cxnId="{63F552BB-4972-49EF-8668-A6DCE3066ED5}">
      <dgm:prSet/>
      <dgm:spPr/>
      <dgm:t>
        <a:bodyPr/>
        <a:lstStyle/>
        <a:p>
          <a:endParaRPr lang="en-US"/>
        </a:p>
      </dgm:t>
    </dgm:pt>
    <dgm:pt modelId="{23847E89-6A69-411E-9067-39D3AAA2ECCF}">
      <dgm:prSet custT="1"/>
      <dgm:spPr/>
      <dgm:t>
        <a:bodyPr/>
        <a:lstStyle/>
        <a:p>
          <a:pPr rtl="1"/>
          <a:r>
            <a:rPr lang="ar-AE" sz="1200" b="1" dirty="0" smtClean="0"/>
            <a:t>تخطيط لحماية قاعدة البيانات الحكومية</a:t>
          </a:r>
          <a:endParaRPr lang="en-US" sz="1200" b="1" dirty="0"/>
        </a:p>
      </dgm:t>
    </dgm:pt>
    <dgm:pt modelId="{B5895A49-35AA-4118-8A1D-F5246C8DDDFC}" type="parTrans" cxnId="{C39FFBE6-FBDA-498A-BB88-A230D1DF5450}">
      <dgm:prSet/>
      <dgm:spPr/>
      <dgm:t>
        <a:bodyPr/>
        <a:lstStyle/>
        <a:p>
          <a:endParaRPr lang="en-US"/>
        </a:p>
      </dgm:t>
    </dgm:pt>
    <dgm:pt modelId="{A4CA28EF-37F5-46EE-AB1F-1478B911C125}" type="sibTrans" cxnId="{C39FFBE6-FBDA-498A-BB88-A230D1DF5450}">
      <dgm:prSet/>
      <dgm:spPr/>
      <dgm:t>
        <a:bodyPr/>
        <a:lstStyle/>
        <a:p>
          <a:endParaRPr lang="en-US"/>
        </a:p>
      </dgm:t>
    </dgm:pt>
    <dgm:pt modelId="{5755C265-9CED-41B2-BDA3-BDD43FCF61D4}">
      <dgm:prSet custT="1"/>
      <dgm:spPr/>
      <dgm:t>
        <a:bodyPr/>
        <a:lstStyle/>
        <a:p>
          <a:r>
            <a:rPr lang="ar-AE" sz="1200" b="1" dirty="0" smtClean="0"/>
            <a:t>تحديد مواقع الاتصالات الأكثر أهمية - حماية</a:t>
          </a:r>
          <a:endParaRPr lang="en-US" sz="1200" b="1" dirty="0"/>
        </a:p>
      </dgm:t>
    </dgm:pt>
    <dgm:pt modelId="{45CE2C5F-A90C-480E-A465-A694C9BAA424}" type="parTrans" cxnId="{E65DA6D2-E18B-4018-89B0-8A4113451242}">
      <dgm:prSet/>
      <dgm:spPr/>
      <dgm:t>
        <a:bodyPr/>
        <a:lstStyle/>
        <a:p>
          <a:endParaRPr lang="en-US"/>
        </a:p>
      </dgm:t>
    </dgm:pt>
    <dgm:pt modelId="{DD34E8EA-6898-440D-A5E1-B336C68F606D}" type="sibTrans" cxnId="{E65DA6D2-E18B-4018-89B0-8A4113451242}">
      <dgm:prSet/>
      <dgm:spPr/>
      <dgm:t>
        <a:bodyPr/>
        <a:lstStyle/>
        <a:p>
          <a:endParaRPr lang="en-US"/>
        </a:p>
      </dgm:t>
    </dgm:pt>
    <dgm:pt modelId="{E25C9516-629A-484C-9A18-F5FD54C89BEC}" type="pres">
      <dgm:prSet presAssocID="{BAE2BAE1-7361-4263-8F21-1041E850EF00}" presName="Name0" presStyleCnt="0">
        <dgm:presLayoutVars>
          <dgm:dir/>
          <dgm:resizeHandles val="exact"/>
        </dgm:presLayoutVars>
      </dgm:prSet>
      <dgm:spPr/>
    </dgm:pt>
    <dgm:pt modelId="{14C05CDE-F19D-4F97-B78E-7642D0E0F8E7}" type="pres">
      <dgm:prSet presAssocID="{BAE2BAE1-7361-4263-8F21-1041E850EF00}" presName="cycle" presStyleCnt="0"/>
      <dgm:spPr/>
    </dgm:pt>
    <dgm:pt modelId="{F92830D6-FF5E-4C53-BFDE-C1FB9C62A278}" type="pres">
      <dgm:prSet presAssocID="{CDBC0DCC-B7CB-41EC-82A0-D3845D296254}" presName="nodeFirstNode" presStyleLbl="node1" presStyleIdx="0" presStyleCnt="11">
        <dgm:presLayoutVars>
          <dgm:bulletEnabled val="1"/>
        </dgm:presLayoutVars>
      </dgm:prSet>
      <dgm:spPr/>
      <dgm:t>
        <a:bodyPr/>
        <a:lstStyle/>
        <a:p>
          <a:endParaRPr lang="en-US"/>
        </a:p>
      </dgm:t>
    </dgm:pt>
    <dgm:pt modelId="{2929EC27-9972-43C3-A9FD-481F8895D3EA}" type="pres">
      <dgm:prSet presAssocID="{F9A1B8BF-6E6B-4727-BE86-7053737DF15B}" presName="sibTransFirstNode" presStyleLbl="bgShp" presStyleIdx="0" presStyleCnt="1"/>
      <dgm:spPr/>
      <dgm:t>
        <a:bodyPr/>
        <a:lstStyle/>
        <a:p>
          <a:endParaRPr lang="en-US"/>
        </a:p>
      </dgm:t>
    </dgm:pt>
    <dgm:pt modelId="{2C57F2EC-2B65-45BF-99E1-3612D43774E2}" type="pres">
      <dgm:prSet presAssocID="{C2523C16-D402-49D0-ACFA-0CEFFCEAB465}" presName="nodeFollowingNodes" presStyleLbl="node1" presStyleIdx="1" presStyleCnt="11">
        <dgm:presLayoutVars>
          <dgm:bulletEnabled val="1"/>
        </dgm:presLayoutVars>
      </dgm:prSet>
      <dgm:spPr/>
      <dgm:t>
        <a:bodyPr/>
        <a:lstStyle/>
        <a:p>
          <a:endParaRPr lang="en-US"/>
        </a:p>
      </dgm:t>
    </dgm:pt>
    <dgm:pt modelId="{76FD1FC6-CA5D-4D18-853C-656EB5583EE5}" type="pres">
      <dgm:prSet presAssocID="{234D4D7D-5378-48C1-A761-A85020300509}" presName="nodeFollowingNodes" presStyleLbl="node1" presStyleIdx="2" presStyleCnt="11">
        <dgm:presLayoutVars>
          <dgm:bulletEnabled val="1"/>
        </dgm:presLayoutVars>
      </dgm:prSet>
      <dgm:spPr/>
      <dgm:t>
        <a:bodyPr/>
        <a:lstStyle/>
        <a:p>
          <a:endParaRPr lang="en-US"/>
        </a:p>
      </dgm:t>
    </dgm:pt>
    <dgm:pt modelId="{1A9CAEC3-ECDA-4E01-AE07-F8022EB51E9D}" type="pres">
      <dgm:prSet presAssocID="{4D8C716A-29F4-47F5-8901-9341A8DD0574}" presName="nodeFollowingNodes" presStyleLbl="node1" presStyleIdx="3" presStyleCnt="11">
        <dgm:presLayoutVars>
          <dgm:bulletEnabled val="1"/>
        </dgm:presLayoutVars>
      </dgm:prSet>
      <dgm:spPr/>
      <dgm:t>
        <a:bodyPr/>
        <a:lstStyle/>
        <a:p>
          <a:endParaRPr lang="en-US"/>
        </a:p>
      </dgm:t>
    </dgm:pt>
    <dgm:pt modelId="{FD304227-B481-44EA-BFC1-C4C1D17AD24B}" type="pres">
      <dgm:prSet presAssocID="{93E3A063-E68B-40D3-ADDF-77BD0A41EA9A}" presName="nodeFollowingNodes" presStyleLbl="node1" presStyleIdx="4" presStyleCnt="11">
        <dgm:presLayoutVars>
          <dgm:bulletEnabled val="1"/>
        </dgm:presLayoutVars>
      </dgm:prSet>
      <dgm:spPr/>
      <dgm:t>
        <a:bodyPr/>
        <a:lstStyle/>
        <a:p>
          <a:endParaRPr lang="en-US"/>
        </a:p>
      </dgm:t>
    </dgm:pt>
    <dgm:pt modelId="{E1FB587C-D80F-4891-ACB9-44E3B49E4140}" type="pres">
      <dgm:prSet presAssocID="{2BF2B25F-66A3-49A8-9B90-79EBD6AF31AC}" presName="nodeFollowingNodes" presStyleLbl="node1" presStyleIdx="5" presStyleCnt="11">
        <dgm:presLayoutVars>
          <dgm:bulletEnabled val="1"/>
        </dgm:presLayoutVars>
      </dgm:prSet>
      <dgm:spPr/>
      <dgm:t>
        <a:bodyPr/>
        <a:lstStyle/>
        <a:p>
          <a:endParaRPr lang="en-US"/>
        </a:p>
      </dgm:t>
    </dgm:pt>
    <dgm:pt modelId="{09A28718-B41E-4DF5-9B2B-B310DEC9C0C6}" type="pres">
      <dgm:prSet presAssocID="{87E3F952-DD58-4CD9-BAB0-B36F9D7A27DB}" presName="nodeFollowingNodes" presStyleLbl="node1" presStyleIdx="6" presStyleCnt="11">
        <dgm:presLayoutVars>
          <dgm:bulletEnabled val="1"/>
        </dgm:presLayoutVars>
      </dgm:prSet>
      <dgm:spPr/>
      <dgm:t>
        <a:bodyPr/>
        <a:lstStyle/>
        <a:p>
          <a:endParaRPr lang="en-US"/>
        </a:p>
      </dgm:t>
    </dgm:pt>
    <dgm:pt modelId="{806C5328-B7C0-4DB2-938E-0468CB2D345E}" type="pres">
      <dgm:prSet presAssocID="{75C123E3-7617-4D20-9C7F-D180436D88F1}" presName="nodeFollowingNodes" presStyleLbl="node1" presStyleIdx="7" presStyleCnt="11">
        <dgm:presLayoutVars>
          <dgm:bulletEnabled val="1"/>
        </dgm:presLayoutVars>
      </dgm:prSet>
      <dgm:spPr/>
      <dgm:t>
        <a:bodyPr/>
        <a:lstStyle/>
        <a:p>
          <a:endParaRPr lang="en-US"/>
        </a:p>
      </dgm:t>
    </dgm:pt>
    <dgm:pt modelId="{C13FC4DB-8DF5-4F1D-8E79-AB0D21DD45C9}" type="pres">
      <dgm:prSet presAssocID="{021A7AF1-45B5-454F-9BC5-2B07D17A83FC}" presName="nodeFollowingNodes" presStyleLbl="node1" presStyleIdx="8" presStyleCnt="11">
        <dgm:presLayoutVars>
          <dgm:bulletEnabled val="1"/>
        </dgm:presLayoutVars>
      </dgm:prSet>
      <dgm:spPr/>
      <dgm:t>
        <a:bodyPr/>
        <a:lstStyle/>
        <a:p>
          <a:endParaRPr lang="en-US"/>
        </a:p>
      </dgm:t>
    </dgm:pt>
    <dgm:pt modelId="{958FBA06-DB74-42DF-8CA3-3ACF4F4369FF}" type="pres">
      <dgm:prSet presAssocID="{23847E89-6A69-411E-9067-39D3AAA2ECCF}" presName="nodeFollowingNodes" presStyleLbl="node1" presStyleIdx="9" presStyleCnt="11">
        <dgm:presLayoutVars>
          <dgm:bulletEnabled val="1"/>
        </dgm:presLayoutVars>
      </dgm:prSet>
      <dgm:spPr/>
      <dgm:t>
        <a:bodyPr/>
        <a:lstStyle/>
        <a:p>
          <a:endParaRPr lang="en-US"/>
        </a:p>
      </dgm:t>
    </dgm:pt>
    <dgm:pt modelId="{4FF2067B-146E-4A4F-9D4B-76B6ACA6012A}" type="pres">
      <dgm:prSet presAssocID="{5755C265-9CED-41B2-BDA3-BDD43FCF61D4}" presName="nodeFollowingNodes" presStyleLbl="node1" presStyleIdx="10" presStyleCnt="11">
        <dgm:presLayoutVars>
          <dgm:bulletEnabled val="1"/>
        </dgm:presLayoutVars>
      </dgm:prSet>
      <dgm:spPr/>
      <dgm:t>
        <a:bodyPr/>
        <a:lstStyle/>
        <a:p>
          <a:endParaRPr lang="en-US"/>
        </a:p>
      </dgm:t>
    </dgm:pt>
  </dgm:ptLst>
  <dgm:cxnLst>
    <dgm:cxn modelId="{E65DA6D2-E18B-4018-89B0-8A4113451242}" srcId="{BAE2BAE1-7361-4263-8F21-1041E850EF00}" destId="{5755C265-9CED-41B2-BDA3-BDD43FCF61D4}" srcOrd="10" destOrd="0" parTransId="{45CE2C5F-A90C-480E-A465-A694C9BAA424}" sibTransId="{DD34E8EA-6898-440D-A5E1-B336C68F606D}"/>
    <dgm:cxn modelId="{9FFB4947-6ECB-4232-8F4E-C820D087A19D}" type="presOf" srcId="{021A7AF1-45B5-454F-9BC5-2B07D17A83FC}" destId="{C13FC4DB-8DF5-4F1D-8E79-AB0D21DD45C9}" srcOrd="0" destOrd="0" presId="urn:microsoft.com/office/officeart/2005/8/layout/cycle3"/>
    <dgm:cxn modelId="{F095D117-7A0A-4F2E-B577-8A532BAF97B9}" srcId="{BAE2BAE1-7361-4263-8F21-1041E850EF00}" destId="{75C123E3-7617-4D20-9C7F-D180436D88F1}" srcOrd="7" destOrd="0" parTransId="{A2E827B0-9FA1-4750-9B01-0A816A46A47C}" sibTransId="{31D94365-F9C1-4B2A-A2BB-B791B14B8217}"/>
    <dgm:cxn modelId="{EBE344F9-BBE5-40C9-8EDC-DFF362C5F225}" srcId="{BAE2BAE1-7361-4263-8F21-1041E850EF00}" destId="{234D4D7D-5378-48C1-A761-A85020300509}" srcOrd="2" destOrd="0" parTransId="{42F0A6EC-0EFC-42B5-9DC4-2196DB2B9B9E}" sibTransId="{4FF5DA5B-D22D-4812-B50E-B704808D55E7}"/>
    <dgm:cxn modelId="{444D4BD8-2B49-4BE6-8731-BA97D82E0315}" srcId="{BAE2BAE1-7361-4263-8F21-1041E850EF00}" destId="{2BF2B25F-66A3-49A8-9B90-79EBD6AF31AC}" srcOrd="5" destOrd="0" parTransId="{D9E5FC68-B81B-489B-B560-45C983F769BA}" sibTransId="{2A8BDE6E-8162-4D23-8737-E4083B6F2172}"/>
    <dgm:cxn modelId="{747F68F6-5CE8-4017-9D5D-9874F5ACCE8A}" type="presOf" srcId="{2BF2B25F-66A3-49A8-9B90-79EBD6AF31AC}" destId="{E1FB587C-D80F-4891-ACB9-44E3B49E4140}" srcOrd="0" destOrd="0" presId="urn:microsoft.com/office/officeart/2005/8/layout/cycle3"/>
    <dgm:cxn modelId="{9E7E0D3E-6BFF-409B-A20B-E20440846F7C}" type="presOf" srcId="{234D4D7D-5378-48C1-A761-A85020300509}" destId="{76FD1FC6-CA5D-4D18-853C-656EB5583EE5}" srcOrd="0" destOrd="0" presId="urn:microsoft.com/office/officeart/2005/8/layout/cycle3"/>
    <dgm:cxn modelId="{C39FFBE6-FBDA-498A-BB88-A230D1DF5450}" srcId="{BAE2BAE1-7361-4263-8F21-1041E850EF00}" destId="{23847E89-6A69-411E-9067-39D3AAA2ECCF}" srcOrd="9" destOrd="0" parTransId="{B5895A49-35AA-4118-8A1D-F5246C8DDDFC}" sibTransId="{A4CA28EF-37F5-46EE-AB1F-1478B911C125}"/>
    <dgm:cxn modelId="{AB5A54C3-7B5D-4093-9CC7-62A06D17F910}" type="presOf" srcId="{CDBC0DCC-B7CB-41EC-82A0-D3845D296254}" destId="{F92830D6-FF5E-4C53-BFDE-C1FB9C62A278}" srcOrd="0" destOrd="0" presId="urn:microsoft.com/office/officeart/2005/8/layout/cycle3"/>
    <dgm:cxn modelId="{EEE20AD3-AA78-4CB3-B8AC-22993DBB3CCB}" srcId="{BAE2BAE1-7361-4263-8F21-1041E850EF00}" destId="{87E3F952-DD58-4CD9-BAB0-B36F9D7A27DB}" srcOrd="6" destOrd="0" parTransId="{863B10B5-5D91-4E86-8169-74585DC1B3BB}" sibTransId="{9AB767E7-E75B-4A03-B66B-55A803C9E1E4}"/>
    <dgm:cxn modelId="{30229179-FC8B-45F0-BDF3-52A7B0120985}" type="presOf" srcId="{87E3F952-DD58-4CD9-BAB0-B36F9D7A27DB}" destId="{09A28718-B41E-4DF5-9B2B-B310DEC9C0C6}" srcOrd="0" destOrd="0" presId="urn:microsoft.com/office/officeart/2005/8/layout/cycle3"/>
    <dgm:cxn modelId="{8A557C4F-148F-45B9-81A8-9196AD318A1A}" type="presOf" srcId="{4D8C716A-29F4-47F5-8901-9341A8DD0574}" destId="{1A9CAEC3-ECDA-4E01-AE07-F8022EB51E9D}" srcOrd="0" destOrd="0" presId="urn:microsoft.com/office/officeart/2005/8/layout/cycle3"/>
    <dgm:cxn modelId="{DF532CB2-BC1B-4346-B2A4-1229946B0243}" type="presOf" srcId="{F9A1B8BF-6E6B-4727-BE86-7053737DF15B}" destId="{2929EC27-9972-43C3-A9FD-481F8895D3EA}" srcOrd="0" destOrd="0" presId="urn:microsoft.com/office/officeart/2005/8/layout/cycle3"/>
    <dgm:cxn modelId="{3E271306-C6F4-4487-8273-9407499C751C}" srcId="{BAE2BAE1-7361-4263-8F21-1041E850EF00}" destId="{CDBC0DCC-B7CB-41EC-82A0-D3845D296254}" srcOrd="0" destOrd="0" parTransId="{4DC42EC8-B1B4-406A-A8CD-9AB1D29F211A}" sibTransId="{F9A1B8BF-6E6B-4727-BE86-7053737DF15B}"/>
    <dgm:cxn modelId="{0819D0B4-7AFE-469B-8FD8-896CBCCEDC08}" srcId="{BAE2BAE1-7361-4263-8F21-1041E850EF00}" destId="{4D8C716A-29F4-47F5-8901-9341A8DD0574}" srcOrd="3" destOrd="0" parTransId="{87FB2720-7B4F-485E-B901-9B9045FF5A8B}" sibTransId="{9E21E961-BE8D-48DA-ADD2-DEC066B44A83}"/>
    <dgm:cxn modelId="{1C2AA25F-2DDC-4578-9BAB-D8B52BE25808}" type="presOf" srcId="{23847E89-6A69-411E-9067-39D3AAA2ECCF}" destId="{958FBA06-DB74-42DF-8CA3-3ACF4F4369FF}" srcOrd="0" destOrd="0" presId="urn:microsoft.com/office/officeart/2005/8/layout/cycle3"/>
    <dgm:cxn modelId="{88AB6367-F845-432D-B3D0-4BB57ED15FC4}" type="presOf" srcId="{93E3A063-E68B-40D3-ADDF-77BD0A41EA9A}" destId="{FD304227-B481-44EA-BFC1-C4C1D17AD24B}" srcOrd="0" destOrd="0" presId="urn:microsoft.com/office/officeart/2005/8/layout/cycle3"/>
    <dgm:cxn modelId="{B2E79505-B7D4-4535-BD3F-EBE0D8D894B0}" type="presOf" srcId="{75C123E3-7617-4D20-9C7F-D180436D88F1}" destId="{806C5328-B7C0-4DB2-938E-0468CB2D345E}" srcOrd="0" destOrd="0" presId="urn:microsoft.com/office/officeart/2005/8/layout/cycle3"/>
    <dgm:cxn modelId="{E7543869-4D5E-42CB-941C-246DDA03D628}" srcId="{BAE2BAE1-7361-4263-8F21-1041E850EF00}" destId="{C2523C16-D402-49D0-ACFA-0CEFFCEAB465}" srcOrd="1" destOrd="0" parTransId="{69C01EDC-5AB7-4231-80E8-D7811D160FBF}" sibTransId="{6F73961E-997E-49BD-96C9-8A97D37C12BB}"/>
    <dgm:cxn modelId="{27218F45-9108-408B-B88D-29C1F2BD1B12}" srcId="{BAE2BAE1-7361-4263-8F21-1041E850EF00}" destId="{93E3A063-E68B-40D3-ADDF-77BD0A41EA9A}" srcOrd="4" destOrd="0" parTransId="{8FEFD1ED-CAF3-4D6C-B369-98BF14E0AD37}" sibTransId="{DDD2188A-F993-426F-BB26-13943382A826}"/>
    <dgm:cxn modelId="{AFA1EC0F-DD27-4CDA-ACED-A04E7CB6F152}" type="presOf" srcId="{5755C265-9CED-41B2-BDA3-BDD43FCF61D4}" destId="{4FF2067B-146E-4A4F-9D4B-76B6ACA6012A}" srcOrd="0" destOrd="0" presId="urn:microsoft.com/office/officeart/2005/8/layout/cycle3"/>
    <dgm:cxn modelId="{63F552BB-4972-49EF-8668-A6DCE3066ED5}" srcId="{BAE2BAE1-7361-4263-8F21-1041E850EF00}" destId="{021A7AF1-45B5-454F-9BC5-2B07D17A83FC}" srcOrd="8" destOrd="0" parTransId="{22B21CDA-FD9A-45DC-BDD3-50014DDC55C4}" sibTransId="{81E8C8CD-2377-4D4D-8F4D-150FB00B8CAF}"/>
    <dgm:cxn modelId="{F6BA1363-39EA-4230-B97E-1984763E3C8A}" type="presOf" srcId="{BAE2BAE1-7361-4263-8F21-1041E850EF00}" destId="{E25C9516-629A-484C-9A18-F5FD54C89BEC}" srcOrd="0" destOrd="0" presId="urn:microsoft.com/office/officeart/2005/8/layout/cycle3"/>
    <dgm:cxn modelId="{48DC39EE-F6AD-4FDF-8D3B-AC38702843A9}" type="presOf" srcId="{C2523C16-D402-49D0-ACFA-0CEFFCEAB465}" destId="{2C57F2EC-2B65-45BF-99E1-3612D43774E2}" srcOrd="0" destOrd="0" presId="urn:microsoft.com/office/officeart/2005/8/layout/cycle3"/>
    <dgm:cxn modelId="{40A41124-C8DE-4178-BF6C-A9465FCB1F87}" type="presParOf" srcId="{E25C9516-629A-484C-9A18-F5FD54C89BEC}" destId="{14C05CDE-F19D-4F97-B78E-7642D0E0F8E7}" srcOrd="0" destOrd="0" presId="urn:microsoft.com/office/officeart/2005/8/layout/cycle3"/>
    <dgm:cxn modelId="{0CA5BD1D-E563-4AEB-89C5-B02954A00F43}" type="presParOf" srcId="{14C05CDE-F19D-4F97-B78E-7642D0E0F8E7}" destId="{F92830D6-FF5E-4C53-BFDE-C1FB9C62A278}" srcOrd="0" destOrd="0" presId="urn:microsoft.com/office/officeart/2005/8/layout/cycle3"/>
    <dgm:cxn modelId="{60F38C23-DD65-4011-B405-BFCB81F5C8D0}" type="presParOf" srcId="{14C05CDE-F19D-4F97-B78E-7642D0E0F8E7}" destId="{2929EC27-9972-43C3-A9FD-481F8895D3EA}" srcOrd="1" destOrd="0" presId="urn:microsoft.com/office/officeart/2005/8/layout/cycle3"/>
    <dgm:cxn modelId="{5ED210C1-A3FE-43C8-A0A3-324C00042414}" type="presParOf" srcId="{14C05CDE-F19D-4F97-B78E-7642D0E0F8E7}" destId="{2C57F2EC-2B65-45BF-99E1-3612D43774E2}" srcOrd="2" destOrd="0" presId="urn:microsoft.com/office/officeart/2005/8/layout/cycle3"/>
    <dgm:cxn modelId="{008F97D1-0F36-4340-82BA-AE6A8561D207}" type="presParOf" srcId="{14C05CDE-F19D-4F97-B78E-7642D0E0F8E7}" destId="{76FD1FC6-CA5D-4D18-853C-656EB5583EE5}" srcOrd="3" destOrd="0" presId="urn:microsoft.com/office/officeart/2005/8/layout/cycle3"/>
    <dgm:cxn modelId="{D527B957-091E-4902-BA1D-3261AC11EFD7}" type="presParOf" srcId="{14C05CDE-F19D-4F97-B78E-7642D0E0F8E7}" destId="{1A9CAEC3-ECDA-4E01-AE07-F8022EB51E9D}" srcOrd="4" destOrd="0" presId="urn:microsoft.com/office/officeart/2005/8/layout/cycle3"/>
    <dgm:cxn modelId="{C718F78E-26C1-4B8F-806B-0922DB6731A3}" type="presParOf" srcId="{14C05CDE-F19D-4F97-B78E-7642D0E0F8E7}" destId="{FD304227-B481-44EA-BFC1-C4C1D17AD24B}" srcOrd="5" destOrd="0" presId="urn:microsoft.com/office/officeart/2005/8/layout/cycle3"/>
    <dgm:cxn modelId="{16AA08C3-2FFC-44C3-908C-B4061088CF2A}" type="presParOf" srcId="{14C05CDE-F19D-4F97-B78E-7642D0E0F8E7}" destId="{E1FB587C-D80F-4891-ACB9-44E3B49E4140}" srcOrd="6" destOrd="0" presId="urn:microsoft.com/office/officeart/2005/8/layout/cycle3"/>
    <dgm:cxn modelId="{2E74357E-FFE8-44DD-86AB-EE9EB751B6BD}" type="presParOf" srcId="{14C05CDE-F19D-4F97-B78E-7642D0E0F8E7}" destId="{09A28718-B41E-4DF5-9B2B-B310DEC9C0C6}" srcOrd="7" destOrd="0" presId="urn:microsoft.com/office/officeart/2005/8/layout/cycle3"/>
    <dgm:cxn modelId="{8F9C77F7-D357-4A80-B65E-97A1041FC7F6}" type="presParOf" srcId="{14C05CDE-F19D-4F97-B78E-7642D0E0F8E7}" destId="{806C5328-B7C0-4DB2-938E-0468CB2D345E}" srcOrd="8" destOrd="0" presId="urn:microsoft.com/office/officeart/2005/8/layout/cycle3"/>
    <dgm:cxn modelId="{B7DBC0A9-8F42-437F-AAC8-58C20BDBF242}" type="presParOf" srcId="{14C05CDE-F19D-4F97-B78E-7642D0E0F8E7}" destId="{C13FC4DB-8DF5-4F1D-8E79-AB0D21DD45C9}" srcOrd="9" destOrd="0" presId="urn:microsoft.com/office/officeart/2005/8/layout/cycle3"/>
    <dgm:cxn modelId="{F0BE3537-139B-4F9B-9857-6F4EA8500257}" type="presParOf" srcId="{14C05CDE-F19D-4F97-B78E-7642D0E0F8E7}" destId="{958FBA06-DB74-42DF-8CA3-3ACF4F4369FF}" srcOrd="10" destOrd="0" presId="urn:microsoft.com/office/officeart/2005/8/layout/cycle3"/>
    <dgm:cxn modelId="{4DACC90D-2808-4FF9-ABF2-0E40D2A5B385}" type="presParOf" srcId="{14C05CDE-F19D-4F97-B78E-7642D0E0F8E7}" destId="{4FF2067B-146E-4A4F-9D4B-76B6ACA6012A}" srcOrd="11"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8C81A8-7DCA-43CF-BB90-4EF852FF5E7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D96BE7D-F515-4F14-A37A-55BB52E78D44}">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المخاطر والتهديدات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19786A9-A600-4B97-8154-CEB9B9FB7902}" type="parTrans" cxnId="{F9EA9BB3-F4FA-4476-AB4D-43181AB5D02E}">
      <dgm:prSet/>
      <dgm:spPr/>
      <dgm:t>
        <a:bodyPr/>
        <a:lstStyle/>
        <a:p>
          <a:pPr rtl="1"/>
          <a:endParaRPr lang="en-US">
            <a:latin typeface="Arabic Typesetting" pitchFamily="66" charset="-78"/>
            <a:cs typeface="Arabic Typesetting" pitchFamily="66" charset="-78"/>
          </a:endParaRPr>
        </a:p>
      </dgm:t>
    </dgm:pt>
    <dgm:pt modelId="{7A958452-47B5-4635-8955-87858CF5C5A5}" type="sibTrans" cxnId="{F9EA9BB3-F4FA-4476-AB4D-43181AB5D02E}">
      <dgm:prSet/>
      <dgm:spPr/>
      <dgm:t>
        <a:bodyPr/>
        <a:lstStyle/>
        <a:p>
          <a:pPr rtl="1"/>
          <a:endParaRPr lang="en-US">
            <a:latin typeface="Arabic Typesetting" pitchFamily="66" charset="-78"/>
            <a:cs typeface="Arabic Typesetting" pitchFamily="66" charset="-78"/>
          </a:endParaRPr>
        </a:p>
      </dgm:t>
    </dgm:pt>
    <dgm:pt modelId="{CF3BC1FB-30B8-4D39-B92C-5452F34F7A71}">
      <dgm:prSet phldrT="[Text]" custT="1"/>
      <dgm:spPr/>
      <dgm:t>
        <a:bodyPr/>
        <a:lstStyle/>
        <a:p>
          <a:pPr rtl="1"/>
          <a:r>
            <a:rPr lang="ar-AE" sz="1600" dirty="0" smtClean="0">
              <a:latin typeface="Arabic Typesetting" pitchFamily="66" charset="-78"/>
              <a:cs typeface="Arabic Typesetting" pitchFamily="66" charset="-78"/>
            </a:rPr>
            <a:t>تحديد الفجوات</a:t>
          </a:r>
          <a:endParaRPr lang="en-US" sz="1600" dirty="0">
            <a:latin typeface="Arabic Typesetting" pitchFamily="66" charset="-78"/>
            <a:cs typeface="Arabic Typesetting" pitchFamily="66" charset="-78"/>
          </a:endParaRPr>
        </a:p>
      </dgm:t>
    </dgm:pt>
    <dgm:pt modelId="{7B3CE475-6D31-49B3-9EF6-B8259CFA0F42}" type="parTrans" cxnId="{20FB49A6-2407-487E-A1C0-C8459427AEAB}">
      <dgm:prSet/>
      <dgm:spPr/>
      <dgm:t>
        <a:bodyPr/>
        <a:lstStyle/>
        <a:p>
          <a:pPr rtl="1"/>
          <a:endParaRPr lang="en-US">
            <a:latin typeface="Arabic Typesetting" pitchFamily="66" charset="-78"/>
            <a:cs typeface="Arabic Typesetting" pitchFamily="66" charset="-78"/>
          </a:endParaRPr>
        </a:p>
      </dgm:t>
    </dgm:pt>
    <dgm:pt modelId="{8625AD63-3C60-4E79-970C-895836338E6B}" type="sibTrans" cxnId="{20FB49A6-2407-487E-A1C0-C8459427AEAB}">
      <dgm:prSet/>
      <dgm:spPr/>
      <dgm:t>
        <a:bodyPr/>
        <a:lstStyle/>
        <a:p>
          <a:pPr rtl="1"/>
          <a:endParaRPr lang="en-US">
            <a:latin typeface="Arabic Typesetting" pitchFamily="66" charset="-78"/>
            <a:cs typeface="Arabic Typesetting" pitchFamily="66" charset="-78"/>
          </a:endParaRPr>
        </a:p>
      </dgm:t>
    </dgm:pt>
    <dgm:pt modelId="{241299B2-BFB4-452D-9CCA-2AC86C80679B}">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تحليل وتقييم المخاطر والتهديدات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43497EC-AA55-4D9B-A740-D60D6AA3ED32}" type="parTrans" cxnId="{B5FC38CB-069A-45F3-8ABD-889991CD3811}">
      <dgm:prSet/>
      <dgm:spPr/>
      <dgm:t>
        <a:bodyPr/>
        <a:lstStyle/>
        <a:p>
          <a:pPr rtl="1"/>
          <a:endParaRPr lang="en-US">
            <a:latin typeface="Arabic Typesetting" pitchFamily="66" charset="-78"/>
            <a:cs typeface="Arabic Typesetting" pitchFamily="66" charset="-78"/>
          </a:endParaRPr>
        </a:p>
      </dgm:t>
    </dgm:pt>
    <dgm:pt modelId="{058AE756-2B02-4878-A14C-A0560B95405F}" type="sibTrans" cxnId="{B5FC38CB-069A-45F3-8ABD-889991CD3811}">
      <dgm:prSet/>
      <dgm:spPr/>
      <dgm:t>
        <a:bodyPr/>
        <a:lstStyle/>
        <a:p>
          <a:pPr rtl="1"/>
          <a:endParaRPr lang="en-US">
            <a:latin typeface="Arabic Typesetting" pitchFamily="66" charset="-78"/>
            <a:cs typeface="Arabic Typesetting" pitchFamily="66" charset="-78"/>
          </a:endParaRPr>
        </a:p>
      </dgm:t>
    </dgm:pt>
    <dgm:pt modelId="{B4BBDE78-A629-48C1-B002-6B20028AFE42}">
      <dgm:prSet phldrT="[Text]" custT="1"/>
      <dgm:spPr/>
      <dgm:t>
        <a:bodyPr/>
        <a:lstStyle/>
        <a:p>
          <a:pPr rtl="1"/>
          <a:r>
            <a:rPr lang="ar-AE" sz="1600" dirty="0" smtClean="0">
              <a:latin typeface="Arabic Typesetting" pitchFamily="66" charset="-78"/>
              <a:cs typeface="Arabic Typesetting" pitchFamily="66" charset="-78"/>
            </a:rPr>
            <a:t>الاحتمالية</a:t>
          </a:r>
          <a:endParaRPr lang="en-US" sz="1600" dirty="0">
            <a:latin typeface="Arabic Typesetting" pitchFamily="66" charset="-78"/>
            <a:cs typeface="Arabic Typesetting" pitchFamily="66" charset="-78"/>
          </a:endParaRPr>
        </a:p>
      </dgm:t>
    </dgm:pt>
    <dgm:pt modelId="{577B07CF-E96C-4CE6-88C9-134F8FFE51EE}" type="parTrans" cxnId="{56402158-B259-439F-8FE6-3026396F37DD}">
      <dgm:prSet/>
      <dgm:spPr/>
      <dgm:t>
        <a:bodyPr/>
        <a:lstStyle/>
        <a:p>
          <a:pPr rtl="1"/>
          <a:endParaRPr lang="en-US">
            <a:latin typeface="Arabic Typesetting" pitchFamily="66" charset="-78"/>
            <a:cs typeface="Arabic Typesetting" pitchFamily="66" charset="-78"/>
          </a:endParaRPr>
        </a:p>
      </dgm:t>
    </dgm:pt>
    <dgm:pt modelId="{1385006D-F50F-40EE-8774-82D5BB15B3F6}" type="sibTrans" cxnId="{56402158-B259-439F-8FE6-3026396F37DD}">
      <dgm:prSet/>
      <dgm:spPr/>
      <dgm:t>
        <a:bodyPr/>
        <a:lstStyle/>
        <a:p>
          <a:pPr rtl="1"/>
          <a:endParaRPr lang="en-US">
            <a:latin typeface="Arabic Typesetting" pitchFamily="66" charset="-78"/>
            <a:cs typeface="Arabic Typesetting" pitchFamily="66" charset="-78"/>
          </a:endParaRPr>
        </a:p>
      </dgm:t>
    </dgm:pt>
    <dgm:pt modelId="{F25D5BC7-A335-4052-8D03-E6B24EB27B87}">
      <dgm:prSet phldrT="[Text]"/>
      <dgm:spPr/>
      <dgm:t>
        <a:bodyPr/>
        <a:lstStyle/>
        <a:p>
          <a:pPr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الجهات</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38F4FE3-6FDE-4E75-9EAF-71C8710D11CB}" type="parTrans" cxnId="{BE8F90B7-A1D5-494C-A8F4-DA33CDEBD068}">
      <dgm:prSet/>
      <dgm:spPr/>
      <dgm:t>
        <a:bodyPr/>
        <a:lstStyle/>
        <a:p>
          <a:endParaRPr lang="en-US">
            <a:latin typeface="Arabic Typesetting" pitchFamily="66" charset="-78"/>
            <a:cs typeface="Arabic Typesetting" pitchFamily="66" charset="-78"/>
          </a:endParaRPr>
        </a:p>
      </dgm:t>
    </dgm:pt>
    <dgm:pt modelId="{8E8E6D5A-EA46-44EF-9AA8-1275928292F9}" type="sibTrans" cxnId="{BE8F90B7-A1D5-494C-A8F4-DA33CDEBD068}">
      <dgm:prSet/>
      <dgm:spPr/>
      <dgm:t>
        <a:bodyPr/>
        <a:lstStyle/>
        <a:p>
          <a:endParaRPr lang="en-US">
            <a:latin typeface="Arabic Typesetting" pitchFamily="66" charset="-78"/>
            <a:cs typeface="Arabic Typesetting" pitchFamily="66" charset="-78"/>
          </a:endParaRPr>
        </a:p>
      </dgm:t>
    </dgm:pt>
    <dgm:pt modelId="{68A9CAC1-4D06-453A-A0EB-E3DE24A352CB}">
      <dgm:prSet phldrT="[Text]" custT="1"/>
      <dgm:spPr/>
      <dgm:t>
        <a:bodyPr/>
        <a:lstStyle/>
        <a:p>
          <a:pPr rtl="1"/>
          <a:r>
            <a:rPr lang="ar-AE" sz="1600" dirty="0" smtClean="0">
              <a:latin typeface="Arabic Typesetting" pitchFamily="66" charset="-78"/>
              <a:cs typeface="Arabic Typesetting" pitchFamily="66" charset="-78"/>
            </a:rPr>
            <a:t>ضمن الاختصاص</a:t>
          </a:r>
          <a:endParaRPr lang="en-US" sz="1600" dirty="0">
            <a:latin typeface="Arabic Typesetting" pitchFamily="66" charset="-78"/>
            <a:cs typeface="Arabic Typesetting" pitchFamily="66" charset="-78"/>
          </a:endParaRPr>
        </a:p>
      </dgm:t>
    </dgm:pt>
    <dgm:pt modelId="{8EC1135F-092E-48B7-86A5-96950BBE80E0}" type="parTrans" cxnId="{3640BB27-13AB-4F14-B920-45EFBB1FFE92}">
      <dgm:prSet/>
      <dgm:spPr/>
      <dgm:t>
        <a:bodyPr/>
        <a:lstStyle/>
        <a:p>
          <a:endParaRPr lang="en-US">
            <a:latin typeface="Arabic Typesetting" pitchFamily="66" charset="-78"/>
            <a:cs typeface="Arabic Typesetting" pitchFamily="66" charset="-78"/>
          </a:endParaRPr>
        </a:p>
      </dgm:t>
    </dgm:pt>
    <dgm:pt modelId="{0237E4ED-FE1A-4118-99DD-2A69ED269F03}" type="sibTrans" cxnId="{3640BB27-13AB-4F14-B920-45EFBB1FFE92}">
      <dgm:prSet/>
      <dgm:spPr/>
      <dgm:t>
        <a:bodyPr/>
        <a:lstStyle/>
        <a:p>
          <a:endParaRPr lang="en-US">
            <a:latin typeface="Arabic Typesetting" pitchFamily="66" charset="-78"/>
            <a:cs typeface="Arabic Typesetting" pitchFamily="66" charset="-78"/>
          </a:endParaRPr>
        </a:p>
      </dgm:t>
    </dgm:pt>
    <dgm:pt modelId="{A325EB25-ADB4-49F5-AF4B-15E21D9F0E1F}">
      <dgm:prSet phldrT="[Text]" custT="1"/>
      <dgm:spPr/>
      <dgm:t>
        <a:bodyPr/>
        <a:lstStyle/>
        <a:p>
          <a:pPr rtl="1"/>
          <a:r>
            <a:rPr lang="ar-AE" sz="1600" dirty="0" smtClean="0">
              <a:latin typeface="Arabic Typesetting" pitchFamily="66" charset="-78"/>
              <a:cs typeface="Arabic Typesetting" pitchFamily="66" charset="-78"/>
            </a:rPr>
            <a:t>الأثر</a:t>
          </a:r>
          <a:endParaRPr lang="en-US" sz="1600" dirty="0">
            <a:latin typeface="Arabic Typesetting" pitchFamily="66" charset="-78"/>
            <a:cs typeface="Arabic Typesetting" pitchFamily="66" charset="-78"/>
          </a:endParaRPr>
        </a:p>
      </dgm:t>
    </dgm:pt>
    <dgm:pt modelId="{E6342911-5457-4F38-9A20-F3B8AD03D046}" type="parTrans" cxnId="{B0E86D99-9C73-49E6-AA30-F9ECF420C795}">
      <dgm:prSet/>
      <dgm:spPr/>
      <dgm:t>
        <a:bodyPr/>
        <a:lstStyle/>
        <a:p>
          <a:endParaRPr lang="en-US">
            <a:latin typeface="Arabic Typesetting" pitchFamily="66" charset="-78"/>
            <a:cs typeface="Arabic Typesetting" pitchFamily="66" charset="-78"/>
          </a:endParaRPr>
        </a:p>
      </dgm:t>
    </dgm:pt>
    <dgm:pt modelId="{C00AB460-7313-405C-B2AD-0E9ECFC2C1EF}" type="sibTrans" cxnId="{B0E86D99-9C73-49E6-AA30-F9ECF420C795}">
      <dgm:prSet/>
      <dgm:spPr/>
      <dgm:t>
        <a:bodyPr/>
        <a:lstStyle/>
        <a:p>
          <a:endParaRPr lang="en-US">
            <a:latin typeface="Arabic Typesetting" pitchFamily="66" charset="-78"/>
            <a:cs typeface="Arabic Typesetting" pitchFamily="66" charset="-78"/>
          </a:endParaRPr>
        </a:p>
      </dgm:t>
    </dgm:pt>
    <dgm:pt modelId="{31F53BBB-D58A-4179-9A73-DEC98723CDA8}">
      <dgm:prSet phldrT="[Text]" custT="1"/>
      <dgm:spPr/>
      <dgm:t>
        <a:bodyPr/>
        <a:lstStyle/>
        <a:p>
          <a:pPr rtl="1"/>
          <a:r>
            <a:rPr lang="ar-AE" sz="1600" dirty="0" smtClean="0">
              <a:latin typeface="Arabic Typesetting" pitchFamily="66" charset="-78"/>
              <a:cs typeface="Arabic Typesetting" pitchFamily="66" charset="-78"/>
            </a:rPr>
            <a:t>امكانية الاكتشاف</a:t>
          </a:r>
          <a:endParaRPr lang="en-US" sz="1600" dirty="0">
            <a:latin typeface="Arabic Typesetting" pitchFamily="66" charset="-78"/>
            <a:cs typeface="Arabic Typesetting" pitchFamily="66" charset="-78"/>
          </a:endParaRPr>
        </a:p>
      </dgm:t>
    </dgm:pt>
    <dgm:pt modelId="{1CF4D6D8-C1B0-4CFD-A154-8B36BB33A05F}" type="parTrans" cxnId="{77BC843F-A69C-4CE1-B02D-A1BEE76DC192}">
      <dgm:prSet/>
      <dgm:spPr/>
      <dgm:t>
        <a:bodyPr/>
        <a:lstStyle/>
        <a:p>
          <a:endParaRPr lang="en-US">
            <a:latin typeface="Arabic Typesetting" pitchFamily="66" charset="-78"/>
            <a:cs typeface="Arabic Typesetting" pitchFamily="66" charset="-78"/>
          </a:endParaRPr>
        </a:p>
      </dgm:t>
    </dgm:pt>
    <dgm:pt modelId="{CBEBD9BB-126D-4B1B-AFDC-DCF14A116904}" type="sibTrans" cxnId="{77BC843F-A69C-4CE1-B02D-A1BEE76DC192}">
      <dgm:prSet/>
      <dgm:spPr/>
      <dgm:t>
        <a:bodyPr/>
        <a:lstStyle/>
        <a:p>
          <a:endParaRPr lang="en-US">
            <a:latin typeface="Arabic Typesetting" pitchFamily="66" charset="-78"/>
            <a:cs typeface="Arabic Typesetting" pitchFamily="66" charset="-78"/>
          </a:endParaRPr>
        </a:p>
      </dgm:t>
    </dgm:pt>
    <dgm:pt modelId="{0629B951-21BC-4AF6-8E2D-7DD44D9E1CF4}">
      <dgm:prSet phldrT="[Text]" custT="1"/>
      <dgm:spPr/>
      <dgm:t>
        <a:bodyPr/>
        <a:lstStyle/>
        <a:p>
          <a:pPr rtl="1"/>
          <a:r>
            <a:rPr lang="ar-AE" sz="1600" dirty="0" smtClean="0">
              <a:latin typeface="Arabic Typesetting" pitchFamily="66" charset="-78"/>
              <a:cs typeface="Arabic Typesetting" pitchFamily="66" charset="-78"/>
            </a:rPr>
            <a:t>الاكثر جاهزية</a:t>
          </a:r>
          <a:endParaRPr lang="en-US" sz="1600" dirty="0">
            <a:latin typeface="Arabic Typesetting" pitchFamily="66" charset="-78"/>
            <a:cs typeface="Arabic Typesetting" pitchFamily="66" charset="-78"/>
          </a:endParaRPr>
        </a:p>
      </dgm:t>
    </dgm:pt>
    <dgm:pt modelId="{DA33EA73-45C1-4A67-843E-A94101E6EC5D}" type="parTrans" cxnId="{E64331D8-73FE-4AD0-97CB-DD3F197BDFD2}">
      <dgm:prSet/>
      <dgm:spPr/>
      <dgm:t>
        <a:bodyPr/>
        <a:lstStyle/>
        <a:p>
          <a:endParaRPr lang="en-US">
            <a:latin typeface="Arabic Typesetting" pitchFamily="66" charset="-78"/>
            <a:cs typeface="Arabic Typesetting" pitchFamily="66" charset="-78"/>
          </a:endParaRPr>
        </a:p>
      </dgm:t>
    </dgm:pt>
    <dgm:pt modelId="{95A0DF90-DFAF-4074-91A0-5420F2196A69}" type="sibTrans" cxnId="{E64331D8-73FE-4AD0-97CB-DD3F197BDFD2}">
      <dgm:prSet/>
      <dgm:spPr/>
      <dgm:t>
        <a:bodyPr/>
        <a:lstStyle/>
        <a:p>
          <a:endParaRPr lang="en-US">
            <a:latin typeface="Arabic Typesetting" pitchFamily="66" charset="-78"/>
            <a:cs typeface="Arabic Typesetting" pitchFamily="66" charset="-78"/>
          </a:endParaRPr>
        </a:p>
      </dgm:t>
    </dgm:pt>
    <dgm:pt modelId="{F4720294-E836-478C-B919-8E3610314D22}">
      <dgm:prSet phldrT="[Text]" custT="1"/>
      <dgm:spPr/>
      <dgm:t>
        <a:bodyPr/>
        <a:lstStyle/>
        <a:p>
          <a:pPr rtl="1"/>
          <a:r>
            <a:rPr lang="ar-AE" sz="1600" dirty="0" smtClean="0">
              <a:latin typeface="Arabic Typesetting" pitchFamily="66" charset="-78"/>
              <a:cs typeface="Arabic Typesetting" pitchFamily="66" charset="-78"/>
            </a:rPr>
            <a:t>الاكثر مقدرة</a:t>
          </a:r>
          <a:endParaRPr lang="en-US" sz="1600" dirty="0">
            <a:latin typeface="Arabic Typesetting" pitchFamily="66" charset="-78"/>
            <a:cs typeface="Arabic Typesetting" pitchFamily="66" charset="-78"/>
          </a:endParaRPr>
        </a:p>
      </dgm:t>
    </dgm:pt>
    <dgm:pt modelId="{932A3CDE-4967-4267-87B5-9526C792CE2E}" type="parTrans" cxnId="{9E018B5C-A2EC-488A-B8D2-9EE89C190185}">
      <dgm:prSet/>
      <dgm:spPr/>
      <dgm:t>
        <a:bodyPr/>
        <a:lstStyle/>
        <a:p>
          <a:endParaRPr lang="en-US">
            <a:latin typeface="Arabic Typesetting" pitchFamily="66" charset="-78"/>
            <a:cs typeface="Arabic Typesetting" pitchFamily="66" charset="-78"/>
          </a:endParaRPr>
        </a:p>
      </dgm:t>
    </dgm:pt>
    <dgm:pt modelId="{8CEF30B9-D05E-450E-9B9F-684BEF344284}" type="sibTrans" cxnId="{9E018B5C-A2EC-488A-B8D2-9EE89C190185}">
      <dgm:prSet/>
      <dgm:spPr/>
      <dgm:t>
        <a:bodyPr/>
        <a:lstStyle/>
        <a:p>
          <a:endParaRPr lang="en-US">
            <a:latin typeface="Arabic Typesetting" pitchFamily="66" charset="-78"/>
            <a:cs typeface="Arabic Typesetting" pitchFamily="66" charset="-78"/>
          </a:endParaRPr>
        </a:p>
      </dgm:t>
    </dgm:pt>
    <dgm:pt modelId="{F7FCA9E7-5AD5-43D2-A041-0862F875131C}">
      <dgm:prSet phldrT="[Text]" custT="1"/>
      <dgm:spPr/>
      <dgm:t>
        <a:bodyPr/>
        <a:lstStyle/>
        <a:p>
          <a:pPr rtl="1"/>
          <a:r>
            <a:rPr lang="ar-AE" sz="1600" dirty="0" smtClean="0">
              <a:latin typeface="Arabic Typesetting" pitchFamily="66" charset="-78"/>
              <a:cs typeface="Arabic Typesetting" pitchFamily="66" charset="-78"/>
            </a:rPr>
            <a:t>قراءة الافق</a:t>
          </a:r>
          <a:endParaRPr lang="en-US" sz="1600" dirty="0">
            <a:latin typeface="Arabic Typesetting" pitchFamily="66" charset="-78"/>
            <a:cs typeface="Arabic Typesetting" pitchFamily="66" charset="-78"/>
          </a:endParaRPr>
        </a:p>
      </dgm:t>
    </dgm:pt>
    <dgm:pt modelId="{C3AF3CD0-374F-4E55-9FE0-370B3B4E8E41}" type="parTrans" cxnId="{A65F881A-F422-4DA4-9CEC-7E4089A70D19}">
      <dgm:prSet/>
      <dgm:spPr/>
      <dgm:t>
        <a:bodyPr/>
        <a:lstStyle/>
        <a:p>
          <a:endParaRPr lang="en-US">
            <a:latin typeface="Arabic Typesetting" pitchFamily="66" charset="-78"/>
            <a:cs typeface="Arabic Typesetting" pitchFamily="66" charset="-78"/>
          </a:endParaRPr>
        </a:p>
      </dgm:t>
    </dgm:pt>
    <dgm:pt modelId="{F2D54386-8C79-4A9E-9A9A-8C7534901484}" type="sibTrans" cxnId="{A65F881A-F422-4DA4-9CEC-7E4089A70D19}">
      <dgm:prSet/>
      <dgm:spPr/>
      <dgm:t>
        <a:bodyPr/>
        <a:lstStyle/>
        <a:p>
          <a:endParaRPr lang="en-US">
            <a:latin typeface="Arabic Typesetting" pitchFamily="66" charset="-78"/>
            <a:cs typeface="Arabic Typesetting" pitchFamily="66" charset="-78"/>
          </a:endParaRPr>
        </a:p>
      </dgm:t>
    </dgm:pt>
    <dgm:pt modelId="{9AEA067F-687E-4785-BEDE-DF5CCC64BFCB}">
      <dgm:prSet phldrT="[Text]" custT="1"/>
      <dgm:spPr/>
      <dgm:t>
        <a:bodyPr/>
        <a:lstStyle/>
        <a:p>
          <a:pPr rtl="1"/>
          <a:endParaRPr lang="en-US" sz="1600" dirty="0">
            <a:latin typeface="Arabic Typesetting" pitchFamily="66" charset="-78"/>
            <a:cs typeface="Arabic Typesetting" pitchFamily="66" charset="-78"/>
          </a:endParaRPr>
        </a:p>
      </dgm:t>
    </dgm:pt>
    <dgm:pt modelId="{50E515BF-2977-4F69-92EB-CE00C3A218BF}" type="parTrans" cxnId="{47001ECE-A94E-4A2F-AA4D-BCEE69218D1D}">
      <dgm:prSet/>
      <dgm:spPr/>
      <dgm:t>
        <a:bodyPr/>
        <a:lstStyle/>
        <a:p>
          <a:endParaRPr lang="en-US">
            <a:latin typeface="Arabic Typesetting" pitchFamily="66" charset="-78"/>
            <a:cs typeface="Arabic Typesetting" pitchFamily="66" charset="-78"/>
          </a:endParaRPr>
        </a:p>
      </dgm:t>
    </dgm:pt>
    <dgm:pt modelId="{E057FA7D-FDD5-4F81-932E-38AF0169C2FF}" type="sibTrans" cxnId="{47001ECE-A94E-4A2F-AA4D-BCEE69218D1D}">
      <dgm:prSet/>
      <dgm:spPr/>
      <dgm:t>
        <a:bodyPr/>
        <a:lstStyle/>
        <a:p>
          <a:endParaRPr lang="en-US">
            <a:latin typeface="Arabic Typesetting" pitchFamily="66" charset="-78"/>
            <a:cs typeface="Arabic Typesetting" pitchFamily="66" charset="-78"/>
          </a:endParaRPr>
        </a:p>
      </dgm:t>
    </dgm:pt>
    <dgm:pt modelId="{AE88C87D-A096-4B61-9093-C01D7C36B2FE}">
      <dgm:prSet phldrT="[Text]" custT="1"/>
      <dgm:spPr/>
      <dgm:t>
        <a:bodyPr/>
        <a:lstStyle/>
        <a:p>
          <a:pPr rtl="1"/>
          <a:r>
            <a:rPr lang="ar-AE" sz="1600" dirty="0" smtClean="0">
              <a:latin typeface="Arabic Typesetting" pitchFamily="66" charset="-78"/>
              <a:cs typeface="Arabic Typesetting" pitchFamily="66" charset="-78"/>
            </a:rPr>
            <a:t>السيناريو المعقول لأسوأ الأحوال</a:t>
          </a:r>
          <a:endParaRPr lang="en-US" sz="1600" dirty="0">
            <a:latin typeface="Arabic Typesetting" pitchFamily="66" charset="-78"/>
            <a:cs typeface="Arabic Typesetting" pitchFamily="66" charset="-78"/>
          </a:endParaRPr>
        </a:p>
      </dgm:t>
    </dgm:pt>
    <dgm:pt modelId="{9D904894-C927-4485-BCB4-1543A3458A1B}" type="parTrans" cxnId="{E7F4A53A-EC0E-4A84-A29E-9CBDC1F376C5}">
      <dgm:prSet/>
      <dgm:spPr/>
      <dgm:t>
        <a:bodyPr/>
        <a:lstStyle/>
        <a:p>
          <a:endParaRPr lang="en-US">
            <a:latin typeface="Arabic Typesetting" pitchFamily="66" charset="-78"/>
            <a:cs typeface="Arabic Typesetting" pitchFamily="66" charset="-78"/>
          </a:endParaRPr>
        </a:p>
      </dgm:t>
    </dgm:pt>
    <dgm:pt modelId="{F5A33F1A-79B6-4E6C-BD96-5A16CC1232B6}" type="sibTrans" cxnId="{E7F4A53A-EC0E-4A84-A29E-9CBDC1F376C5}">
      <dgm:prSet/>
      <dgm:spPr/>
      <dgm:t>
        <a:bodyPr/>
        <a:lstStyle/>
        <a:p>
          <a:endParaRPr lang="en-US">
            <a:latin typeface="Arabic Typesetting" pitchFamily="66" charset="-78"/>
            <a:cs typeface="Arabic Typesetting" pitchFamily="66" charset="-78"/>
          </a:endParaRPr>
        </a:p>
      </dgm:t>
    </dgm:pt>
    <dgm:pt modelId="{D8609F48-29B7-45A9-A880-2925886D7C0C}" type="pres">
      <dgm:prSet presAssocID="{978C81A8-7DCA-43CF-BB90-4EF852FF5E73}" presName="rootnode" presStyleCnt="0">
        <dgm:presLayoutVars>
          <dgm:chMax/>
          <dgm:chPref/>
          <dgm:dir val="rev"/>
          <dgm:animLvl val="lvl"/>
        </dgm:presLayoutVars>
      </dgm:prSet>
      <dgm:spPr/>
      <dgm:t>
        <a:bodyPr/>
        <a:lstStyle/>
        <a:p>
          <a:endParaRPr lang="en-US"/>
        </a:p>
      </dgm:t>
    </dgm:pt>
    <dgm:pt modelId="{ADB7E3DD-B37A-47A5-9ABC-7FF7F334B877}" type="pres">
      <dgm:prSet presAssocID="{ED96BE7D-F515-4F14-A37A-55BB52E78D44}" presName="composite" presStyleCnt="0"/>
      <dgm:spPr/>
    </dgm:pt>
    <dgm:pt modelId="{78FD7842-628E-416D-B096-0E59642CD13A}" type="pres">
      <dgm:prSet presAssocID="{ED96BE7D-F515-4F14-A37A-55BB52E78D44}" presName="bentUpArrow1" presStyleLbl="alignImgPlace1" presStyleIdx="0" presStyleCnt="2"/>
      <dgm:spPr/>
    </dgm:pt>
    <dgm:pt modelId="{AE89100C-AC4F-494A-B15B-F0356409000C}" type="pres">
      <dgm:prSet presAssocID="{ED96BE7D-F515-4F14-A37A-55BB52E78D44}" presName="ParentText" presStyleLbl="node1" presStyleIdx="0" presStyleCnt="3">
        <dgm:presLayoutVars>
          <dgm:chMax val="1"/>
          <dgm:chPref val="1"/>
          <dgm:bulletEnabled val="1"/>
        </dgm:presLayoutVars>
      </dgm:prSet>
      <dgm:spPr/>
      <dgm:t>
        <a:bodyPr/>
        <a:lstStyle/>
        <a:p>
          <a:endParaRPr lang="en-US"/>
        </a:p>
      </dgm:t>
    </dgm:pt>
    <dgm:pt modelId="{C79C8DF6-1290-467B-99AC-DD6549575713}" type="pres">
      <dgm:prSet presAssocID="{ED96BE7D-F515-4F14-A37A-55BB52E78D44}" presName="ChildText" presStyleLbl="revTx" presStyleIdx="0" presStyleCnt="3">
        <dgm:presLayoutVars>
          <dgm:chMax val="0"/>
          <dgm:chPref val="0"/>
          <dgm:bulletEnabled val="1"/>
        </dgm:presLayoutVars>
      </dgm:prSet>
      <dgm:spPr/>
      <dgm:t>
        <a:bodyPr/>
        <a:lstStyle/>
        <a:p>
          <a:endParaRPr lang="en-US"/>
        </a:p>
      </dgm:t>
    </dgm:pt>
    <dgm:pt modelId="{6642A61D-D1A4-4F4C-A331-4691F5692417}" type="pres">
      <dgm:prSet presAssocID="{7A958452-47B5-4635-8955-87858CF5C5A5}" presName="sibTrans" presStyleCnt="0"/>
      <dgm:spPr/>
    </dgm:pt>
    <dgm:pt modelId="{47F8B236-0145-43CE-B361-4CF18E180803}" type="pres">
      <dgm:prSet presAssocID="{241299B2-BFB4-452D-9CCA-2AC86C80679B}" presName="composite" presStyleCnt="0"/>
      <dgm:spPr/>
    </dgm:pt>
    <dgm:pt modelId="{B4CF79AB-15EB-4A21-AD50-D346D840A0D3}" type="pres">
      <dgm:prSet presAssocID="{241299B2-BFB4-452D-9CCA-2AC86C80679B}" presName="bentUpArrow1" presStyleLbl="alignImgPlace1" presStyleIdx="1" presStyleCnt="2"/>
      <dgm:spPr/>
    </dgm:pt>
    <dgm:pt modelId="{150027DA-AC82-439C-B11A-21DF3AB95FB8}" type="pres">
      <dgm:prSet presAssocID="{241299B2-BFB4-452D-9CCA-2AC86C80679B}" presName="ParentText" presStyleLbl="node1" presStyleIdx="1" presStyleCnt="3">
        <dgm:presLayoutVars>
          <dgm:chMax val="1"/>
          <dgm:chPref val="1"/>
          <dgm:bulletEnabled val="1"/>
        </dgm:presLayoutVars>
      </dgm:prSet>
      <dgm:spPr/>
      <dgm:t>
        <a:bodyPr/>
        <a:lstStyle/>
        <a:p>
          <a:endParaRPr lang="en-US"/>
        </a:p>
      </dgm:t>
    </dgm:pt>
    <dgm:pt modelId="{7E261491-AD81-44F3-B653-E85A8D92B938}" type="pres">
      <dgm:prSet presAssocID="{241299B2-BFB4-452D-9CCA-2AC86C80679B}" presName="ChildText" presStyleLbl="revTx" presStyleIdx="1" presStyleCnt="3" custScaleX="151752" custLinFactNeighborX="-26857">
        <dgm:presLayoutVars>
          <dgm:chMax val="0"/>
          <dgm:chPref val="0"/>
          <dgm:bulletEnabled val="1"/>
        </dgm:presLayoutVars>
      </dgm:prSet>
      <dgm:spPr/>
      <dgm:t>
        <a:bodyPr/>
        <a:lstStyle/>
        <a:p>
          <a:endParaRPr lang="en-US"/>
        </a:p>
      </dgm:t>
    </dgm:pt>
    <dgm:pt modelId="{59896C7E-EB3C-411B-AD6F-C88AFA0FAF87}" type="pres">
      <dgm:prSet presAssocID="{058AE756-2B02-4878-A14C-A0560B95405F}" presName="sibTrans" presStyleCnt="0"/>
      <dgm:spPr/>
    </dgm:pt>
    <dgm:pt modelId="{C482D65E-2C80-4B40-9AEF-6EACBBB230CE}" type="pres">
      <dgm:prSet presAssocID="{F25D5BC7-A335-4052-8D03-E6B24EB27B87}" presName="composite" presStyleCnt="0"/>
      <dgm:spPr/>
    </dgm:pt>
    <dgm:pt modelId="{9D9C99E7-5745-4938-88B4-1281A73DB2B5}" type="pres">
      <dgm:prSet presAssocID="{F25D5BC7-A335-4052-8D03-E6B24EB27B87}" presName="ParentText" presStyleLbl="node1" presStyleIdx="2" presStyleCnt="3">
        <dgm:presLayoutVars>
          <dgm:chMax val="1"/>
          <dgm:chPref val="1"/>
          <dgm:bulletEnabled val="1"/>
        </dgm:presLayoutVars>
      </dgm:prSet>
      <dgm:spPr/>
      <dgm:t>
        <a:bodyPr/>
        <a:lstStyle/>
        <a:p>
          <a:endParaRPr lang="en-US"/>
        </a:p>
      </dgm:t>
    </dgm:pt>
    <dgm:pt modelId="{C1AD8481-1C9F-4249-9218-13E7EFF33B12}" type="pres">
      <dgm:prSet presAssocID="{F25D5BC7-A335-4052-8D03-E6B24EB27B87}" presName="FinalChildText" presStyleLbl="revTx" presStyleIdx="2" presStyleCnt="3">
        <dgm:presLayoutVars>
          <dgm:chMax val="0"/>
          <dgm:chPref val="0"/>
          <dgm:bulletEnabled val="1"/>
        </dgm:presLayoutVars>
      </dgm:prSet>
      <dgm:spPr/>
      <dgm:t>
        <a:bodyPr/>
        <a:lstStyle/>
        <a:p>
          <a:endParaRPr lang="en-US"/>
        </a:p>
      </dgm:t>
    </dgm:pt>
  </dgm:ptLst>
  <dgm:cxnLst>
    <dgm:cxn modelId="{38E210B2-FF61-4CAE-9C3A-266A3534F0C6}" type="presOf" srcId="{68A9CAC1-4D06-453A-A0EB-E3DE24A352CB}" destId="{C1AD8481-1C9F-4249-9218-13E7EFF33B12}" srcOrd="0" destOrd="0" presId="urn:microsoft.com/office/officeart/2005/8/layout/StepDownProcess"/>
    <dgm:cxn modelId="{72506496-13CF-49E2-9182-545599895CB5}" type="presOf" srcId="{B4BBDE78-A629-48C1-B002-6B20028AFE42}" destId="{7E261491-AD81-44F3-B653-E85A8D92B938}" srcOrd="0" destOrd="0" presId="urn:microsoft.com/office/officeart/2005/8/layout/StepDownProcess"/>
    <dgm:cxn modelId="{4DF9CCA2-A288-4D08-8B60-29FE0679BFA8}" type="presOf" srcId="{F25D5BC7-A335-4052-8D03-E6B24EB27B87}" destId="{9D9C99E7-5745-4938-88B4-1281A73DB2B5}" srcOrd="0" destOrd="0" presId="urn:microsoft.com/office/officeart/2005/8/layout/StepDownProcess"/>
    <dgm:cxn modelId="{3640BB27-13AB-4F14-B920-45EFBB1FFE92}" srcId="{F25D5BC7-A335-4052-8D03-E6B24EB27B87}" destId="{68A9CAC1-4D06-453A-A0EB-E3DE24A352CB}" srcOrd="0" destOrd="0" parTransId="{8EC1135F-092E-48B7-86A5-96950BBE80E0}" sibTransId="{0237E4ED-FE1A-4118-99DD-2A69ED269F03}"/>
    <dgm:cxn modelId="{3D06E874-5625-40F9-87BA-ED1919F4FDB5}" type="presOf" srcId="{31F53BBB-D58A-4179-9A73-DEC98723CDA8}" destId="{7E261491-AD81-44F3-B653-E85A8D92B938}" srcOrd="0" destOrd="2" presId="urn:microsoft.com/office/officeart/2005/8/layout/StepDownProcess"/>
    <dgm:cxn modelId="{E64331D8-73FE-4AD0-97CB-DD3F197BDFD2}" srcId="{F25D5BC7-A335-4052-8D03-E6B24EB27B87}" destId="{0629B951-21BC-4AF6-8E2D-7DD44D9E1CF4}" srcOrd="2" destOrd="0" parTransId="{DA33EA73-45C1-4A67-843E-A94101E6EC5D}" sibTransId="{95A0DF90-DFAF-4074-91A0-5420F2196A69}"/>
    <dgm:cxn modelId="{47001ECE-A94E-4A2F-AA4D-BCEE69218D1D}" srcId="{ED96BE7D-F515-4F14-A37A-55BB52E78D44}" destId="{9AEA067F-687E-4785-BEDE-DF5CCC64BFCB}" srcOrd="2" destOrd="0" parTransId="{50E515BF-2977-4F69-92EB-CE00C3A218BF}" sibTransId="{E057FA7D-FDD5-4F81-932E-38AF0169C2FF}"/>
    <dgm:cxn modelId="{BB640A06-43EC-441A-95D0-AA8B7ACCC701}" type="presOf" srcId="{978C81A8-7DCA-43CF-BB90-4EF852FF5E73}" destId="{D8609F48-29B7-45A9-A880-2925886D7C0C}" srcOrd="0" destOrd="0" presId="urn:microsoft.com/office/officeart/2005/8/layout/StepDownProcess"/>
    <dgm:cxn modelId="{5A1E85BA-AA36-41D0-8BF0-E2A72E80A6B6}" type="presOf" srcId="{9AEA067F-687E-4785-BEDE-DF5CCC64BFCB}" destId="{C79C8DF6-1290-467B-99AC-DD6549575713}" srcOrd="0" destOrd="2" presId="urn:microsoft.com/office/officeart/2005/8/layout/StepDownProcess"/>
    <dgm:cxn modelId="{57CF5B10-B6A9-401B-BC17-1424A0ECBC82}" type="presOf" srcId="{F4720294-E836-478C-B919-8E3610314D22}" destId="{C1AD8481-1C9F-4249-9218-13E7EFF33B12}" srcOrd="0" destOrd="1" presId="urn:microsoft.com/office/officeart/2005/8/layout/StepDownProcess"/>
    <dgm:cxn modelId="{A65F881A-F422-4DA4-9CEC-7E4089A70D19}" srcId="{ED96BE7D-F515-4F14-A37A-55BB52E78D44}" destId="{F7FCA9E7-5AD5-43D2-A041-0862F875131C}" srcOrd="1" destOrd="0" parTransId="{C3AF3CD0-374F-4E55-9FE0-370B3B4E8E41}" sibTransId="{F2D54386-8C79-4A9E-9A9A-8C7534901484}"/>
    <dgm:cxn modelId="{5A1510A3-C098-479D-B2FC-CE483A0D3D05}" type="presOf" srcId="{F7FCA9E7-5AD5-43D2-A041-0862F875131C}" destId="{C79C8DF6-1290-467B-99AC-DD6549575713}" srcOrd="0" destOrd="1" presId="urn:microsoft.com/office/officeart/2005/8/layout/StepDownProcess"/>
    <dgm:cxn modelId="{C3AF227C-B2FB-449F-A41B-9F38F6B106AF}" type="presOf" srcId="{241299B2-BFB4-452D-9CCA-2AC86C80679B}" destId="{150027DA-AC82-439C-B11A-21DF3AB95FB8}" srcOrd="0" destOrd="0" presId="urn:microsoft.com/office/officeart/2005/8/layout/StepDownProcess"/>
    <dgm:cxn modelId="{B0E86D99-9C73-49E6-AA30-F9ECF420C795}" srcId="{241299B2-BFB4-452D-9CCA-2AC86C80679B}" destId="{A325EB25-ADB4-49F5-AF4B-15E21D9F0E1F}" srcOrd="1" destOrd="0" parTransId="{E6342911-5457-4F38-9A20-F3B8AD03D046}" sibTransId="{C00AB460-7313-405C-B2AD-0E9ECFC2C1EF}"/>
    <dgm:cxn modelId="{A2A550FD-179D-40FA-8837-9253E3AB99E9}" type="presOf" srcId="{0629B951-21BC-4AF6-8E2D-7DD44D9E1CF4}" destId="{C1AD8481-1C9F-4249-9218-13E7EFF33B12}" srcOrd="0" destOrd="2" presId="urn:microsoft.com/office/officeart/2005/8/layout/StepDownProcess"/>
    <dgm:cxn modelId="{9E018B5C-A2EC-488A-B8D2-9EE89C190185}" srcId="{F25D5BC7-A335-4052-8D03-E6B24EB27B87}" destId="{F4720294-E836-478C-B919-8E3610314D22}" srcOrd="1" destOrd="0" parTransId="{932A3CDE-4967-4267-87B5-9526C792CE2E}" sibTransId="{8CEF30B9-D05E-450E-9B9F-684BEF344284}"/>
    <dgm:cxn modelId="{F9EA9BB3-F4FA-4476-AB4D-43181AB5D02E}" srcId="{978C81A8-7DCA-43CF-BB90-4EF852FF5E73}" destId="{ED96BE7D-F515-4F14-A37A-55BB52E78D44}" srcOrd="0" destOrd="0" parTransId="{119786A9-A600-4B97-8154-CEB9B9FB7902}" sibTransId="{7A958452-47B5-4635-8955-87858CF5C5A5}"/>
    <dgm:cxn modelId="{E7F4A53A-EC0E-4A84-A29E-9CBDC1F376C5}" srcId="{241299B2-BFB4-452D-9CCA-2AC86C80679B}" destId="{AE88C87D-A096-4B61-9093-C01D7C36B2FE}" srcOrd="3" destOrd="0" parTransId="{9D904894-C927-4485-BCB4-1543A3458A1B}" sibTransId="{F5A33F1A-79B6-4E6C-BD96-5A16CC1232B6}"/>
    <dgm:cxn modelId="{56402158-B259-439F-8FE6-3026396F37DD}" srcId="{241299B2-BFB4-452D-9CCA-2AC86C80679B}" destId="{B4BBDE78-A629-48C1-B002-6B20028AFE42}" srcOrd="0" destOrd="0" parTransId="{577B07CF-E96C-4CE6-88C9-134F8FFE51EE}" sibTransId="{1385006D-F50F-40EE-8774-82D5BB15B3F6}"/>
    <dgm:cxn modelId="{BE8F90B7-A1D5-494C-A8F4-DA33CDEBD068}" srcId="{978C81A8-7DCA-43CF-BB90-4EF852FF5E73}" destId="{F25D5BC7-A335-4052-8D03-E6B24EB27B87}" srcOrd="2" destOrd="0" parTransId="{A38F4FE3-6FDE-4E75-9EAF-71C8710D11CB}" sibTransId="{8E8E6D5A-EA46-44EF-9AA8-1275928292F9}"/>
    <dgm:cxn modelId="{32BBB4A4-3F05-417E-95FB-48D7CACDDB41}" type="presOf" srcId="{CF3BC1FB-30B8-4D39-B92C-5452F34F7A71}" destId="{C79C8DF6-1290-467B-99AC-DD6549575713}" srcOrd="0" destOrd="0" presId="urn:microsoft.com/office/officeart/2005/8/layout/StepDownProcess"/>
    <dgm:cxn modelId="{11F98853-4D58-4F98-BFD5-5AD27E141D00}" type="presOf" srcId="{ED96BE7D-F515-4F14-A37A-55BB52E78D44}" destId="{AE89100C-AC4F-494A-B15B-F0356409000C}" srcOrd="0" destOrd="0" presId="urn:microsoft.com/office/officeart/2005/8/layout/StepDownProcess"/>
    <dgm:cxn modelId="{77BC843F-A69C-4CE1-B02D-A1BEE76DC192}" srcId="{241299B2-BFB4-452D-9CCA-2AC86C80679B}" destId="{31F53BBB-D58A-4179-9A73-DEC98723CDA8}" srcOrd="2" destOrd="0" parTransId="{1CF4D6D8-C1B0-4CFD-A154-8B36BB33A05F}" sibTransId="{CBEBD9BB-126D-4B1B-AFDC-DCF14A116904}"/>
    <dgm:cxn modelId="{41F4609C-606A-48F4-8D97-7615AB4921F7}" type="presOf" srcId="{AE88C87D-A096-4B61-9093-C01D7C36B2FE}" destId="{7E261491-AD81-44F3-B653-E85A8D92B938}" srcOrd="0" destOrd="3" presId="urn:microsoft.com/office/officeart/2005/8/layout/StepDownProcess"/>
    <dgm:cxn modelId="{20FB49A6-2407-487E-A1C0-C8459427AEAB}" srcId="{ED96BE7D-F515-4F14-A37A-55BB52E78D44}" destId="{CF3BC1FB-30B8-4D39-B92C-5452F34F7A71}" srcOrd="0" destOrd="0" parTransId="{7B3CE475-6D31-49B3-9EF6-B8259CFA0F42}" sibTransId="{8625AD63-3C60-4E79-970C-895836338E6B}"/>
    <dgm:cxn modelId="{D8D10AAF-836C-40BF-B055-E009CC6E6A09}" type="presOf" srcId="{A325EB25-ADB4-49F5-AF4B-15E21D9F0E1F}" destId="{7E261491-AD81-44F3-B653-E85A8D92B938}" srcOrd="0" destOrd="1" presId="urn:microsoft.com/office/officeart/2005/8/layout/StepDownProcess"/>
    <dgm:cxn modelId="{B5FC38CB-069A-45F3-8ABD-889991CD3811}" srcId="{978C81A8-7DCA-43CF-BB90-4EF852FF5E73}" destId="{241299B2-BFB4-452D-9CCA-2AC86C80679B}" srcOrd="1" destOrd="0" parTransId="{843497EC-AA55-4D9B-A740-D60D6AA3ED32}" sibTransId="{058AE756-2B02-4878-A14C-A0560B95405F}"/>
    <dgm:cxn modelId="{1B4913A5-A8FF-41A6-93C3-11E54663AF3F}" type="presParOf" srcId="{D8609F48-29B7-45A9-A880-2925886D7C0C}" destId="{ADB7E3DD-B37A-47A5-9ABC-7FF7F334B877}" srcOrd="0" destOrd="0" presId="urn:microsoft.com/office/officeart/2005/8/layout/StepDownProcess"/>
    <dgm:cxn modelId="{9E1A531D-E237-4A43-95D3-8A96D13C5160}" type="presParOf" srcId="{ADB7E3DD-B37A-47A5-9ABC-7FF7F334B877}" destId="{78FD7842-628E-416D-B096-0E59642CD13A}" srcOrd="0" destOrd="0" presId="urn:microsoft.com/office/officeart/2005/8/layout/StepDownProcess"/>
    <dgm:cxn modelId="{09B22232-5602-4C46-BECE-8083AF41EE31}" type="presParOf" srcId="{ADB7E3DD-B37A-47A5-9ABC-7FF7F334B877}" destId="{AE89100C-AC4F-494A-B15B-F0356409000C}" srcOrd="1" destOrd="0" presId="urn:microsoft.com/office/officeart/2005/8/layout/StepDownProcess"/>
    <dgm:cxn modelId="{F6228BF0-3CB7-447C-AA23-AA4403868447}" type="presParOf" srcId="{ADB7E3DD-B37A-47A5-9ABC-7FF7F334B877}" destId="{C79C8DF6-1290-467B-99AC-DD6549575713}" srcOrd="2" destOrd="0" presId="urn:microsoft.com/office/officeart/2005/8/layout/StepDownProcess"/>
    <dgm:cxn modelId="{CB4C3780-B3A5-4894-9DD9-63305042F0E5}" type="presParOf" srcId="{D8609F48-29B7-45A9-A880-2925886D7C0C}" destId="{6642A61D-D1A4-4F4C-A331-4691F5692417}" srcOrd="1" destOrd="0" presId="urn:microsoft.com/office/officeart/2005/8/layout/StepDownProcess"/>
    <dgm:cxn modelId="{892191AF-EB12-4F86-8CFE-E27049B1CC7A}" type="presParOf" srcId="{D8609F48-29B7-45A9-A880-2925886D7C0C}" destId="{47F8B236-0145-43CE-B361-4CF18E180803}" srcOrd="2" destOrd="0" presId="urn:microsoft.com/office/officeart/2005/8/layout/StepDownProcess"/>
    <dgm:cxn modelId="{B6BF7E92-8766-49CA-BAA0-382F3524A721}" type="presParOf" srcId="{47F8B236-0145-43CE-B361-4CF18E180803}" destId="{B4CF79AB-15EB-4A21-AD50-D346D840A0D3}" srcOrd="0" destOrd="0" presId="urn:microsoft.com/office/officeart/2005/8/layout/StepDownProcess"/>
    <dgm:cxn modelId="{1114D2B8-32C4-4D79-83A8-C8AB237F3015}" type="presParOf" srcId="{47F8B236-0145-43CE-B361-4CF18E180803}" destId="{150027DA-AC82-439C-B11A-21DF3AB95FB8}" srcOrd="1" destOrd="0" presId="urn:microsoft.com/office/officeart/2005/8/layout/StepDownProcess"/>
    <dgm:cxn modelId="{F2BC1BA6-F890-466E-9386-E535AB0B9E28}" type="presParOf" srcId="{47F8B236-0145-43CE-B361-4CF18E180803}" destId="{7E261491-AD81-44F3-B653-E85A8D92B938}" srcOrd="2" destOrd="0" presId="urn:microsoft.com/office/officeart/2005/8/layout/StepDownProcess"/>
    <dgm:cxn modelId="{ABD8F4F0-0505-4C08-B9DD-6F5D4FF8BDA8}" type="presParOf" srcId="{D8609F48-29B7-45A9-A880-2925886D7C0C}" destId="{59896C7E-EB3C-411B-AD6F-C88AFA0FAF87}" srcOrd="3" destOrd="0" presId="urn:microsoft.com/office/officeart/2005/8/layout/StepDownProcess"/>
    <dgm:cxn modelId="{A46C71DD-F19B-41C4-A7B1-C3F68C31EFDC}" type="presParOf" srcId="{D8609F48-29B7-45A9-A880-2925886D7C0C}" destId="{C482D65E-2C80-4B40-9AEF-6EACBBB230CE}" srcOrd="4" destOrd="0" presId="urn:microsoft.com/office/officeart/2005/8/layout/StepDownProcess"/>
    <dgm:cxn modelId="{E9C946EF-7AE0-4CA3-85E4-60BB87D3E71D}" type="presParOf" srcId="{C482D65E-2C80-4B40-9AEF-6EACBBB230CE}" destId="{9D9C99E7-5745-4938-88B4-1281A73DB2B5}" srcOrd="0" destOrd="0" presId="urn:microsoft.com/office/officeart/2005/8/layout/StepDownProcess"/>
    <dgm:cxn modelId="{A68FFA49-78AC-4F3B-A472-DBDD2DE1FB77}" type="presParOf" srcId="{C482D65E-2C80-4B40-9AEF-6EACBBB230CE}" destId="{C1AD8481-1C9F-4249-9218-13E7EFF33B1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75A32-A1CF-43BD-98EE-1F6AA235359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6F066AA-8B28-4338-9C0D-598C47DD7CAF}">
      <dgm:prSet phldrT="[Text]" custT="1"/>
      <dgm:spPr>
        <a:solidFill>
          <a:schemeClr val="accent6">
            <a:lumMod val="75000"/>
          </a:schemeClr>
        </a:solidFill>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E442DCB-3C8C-411B-A402-A5ED2247D937}" type="par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F3694B9-BDF3-4EF0-9244-23439F90DB2B}" type="sib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C532A0-8D6B-4B70-9994-731DDC49D562}">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الوزارة..2</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D80B945-8686-48C7-9F42-0FC4F7BB6FF8}" type="par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5B12DEF-2956-4C4E-997F-3F7277F78679}" type="sib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50708CF-032D-4052-BB49-F921582FFEB0}">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A8F3D5F-3AA9-460F-8E51-E69BB08DA264}" type="par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E01404D-06EF-4A03-802D-D6C39962104D}" type="sib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68FCB44-ADAC-4A5B-9961-65B6BC7D3A49}">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F58F340-9FC3-4C20-AAFA-204BCB6B4668}" type="par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E6689F6-0BB9-4D11-99BA-E24D61ECBF8C}" type="sib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5A95463-AF09-4ACA-A660-6B6BE1CCC14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8679205-42C5-4A67-89F4-BA94452BF2D5}" type="par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B60F2E3-9151-4C1B-9C59-ABFCA9A5E56F}" type="sib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F568992-8634-4178-B07E-2A6B4D4FF975}">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EB7FF12-23C8-47BB-BAAE-9EECF4A55339}" type="par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7C685E-376A-4ED6-9F32-5F4B08A4233F}" type="sib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D1B99C9-5484-4DCE-A728-AA30A30962E2}" type="pres">
      <dgm:prSet presAssocID="{25075A32-A1CF-43BD-98EE-1F6AA235359B}" presName="mainComposite" presStyleCnt="0">
        <dgm:presLayoutVars>
          <dgm:chPref val="1"/>
          <dgm:dir/>
          <dgm:animOne val="branch"/>
          <dgm:animLvl val="lvl"/>
          <dgm:resizeHandles val="exact"/>
        </dgm:presLayoutVars>
      </dgm:prSet>
      <dgm:spPr/>
      <dgm:t>
        <a:bodyPr/>
        <a:lstStyle/>
        <a:p>
          <a:endParaRPr lang="en-US"/>
        </a:p>
      </dgm:t>
    </dgm:pt>
    <dgm:pt modelId="{3FF1D2B1-3878-46BF-AF82-382DACF6FC3B}" type="pres">
      <dgm:prSet presAssocID="{25075A32-A1CF-43BD-98EE-1F6AA235359B}" presName="hierFlow" presStyleCnt="0"/>
      <dgm:spPr/>
    </dgm:pt>
    <dgm:pt modelId="{71077CDF-6214-4377-84E6-3E90C1AF6894}" type="pres">
      <dgm:prSet presAssocID="{25075A32-A1CF-43BD-98EE-1F6AA235359B}" presName="firstBuf" presStyleCnt="0"/>
      <dgm:spPr/>
    </dgm:pt>
    <dgm:pt modelId="{08FFEF17-1A53-4D4D-B281-2445E616EA29}" type="pres">
      <dgm:prSet presAssocID="{25075A32-A1CF-43BD-98EE-1F6AA235359B}" presName="hierChild1" presStyleCnt="0">
        <dgm:presLayoutVars>
          <dgm:chPref val="1"/>
          <dgm:animOne val="branch"/>
          <dgm:animLvl val="lvl"/>
        </dgm:presLayoutVars>
      </dgm:prSet>
      <dgm:spPr/>
    </dgm:pt>
    <dgm:pt modelId="{58CE1731-5EE5-4EBA-AFE5-D0765EBDAB5D}" type="pres">
      <dgm:prSet presAssocID="{26F066AA-8B28-4338-9C0D-598C47DD7CAF}" presName="Name14" presStyleCnt="0"/>
      <dgm:spPr/>
    </dgm:pt>
    <dgm:pt modelId="{33812879-D241-445E-B3C5-4438DBD4B791}" type="pres">
      <dgm:prSet presAssocID="{26F066AA-8B28-4338-9C0D-598C47DD7CAF}" presName="level1Shape" presStyleLbl="node0" presStyleIdx="0" presStyleCnt="1">
        <dgm:presLayoutVars>
          <dgm:chPref val="3"/>
        </dgm:presLayoutVars>
      </dgm:prSet>
      <dgm:spPr/>
      <dgm:t>
        <a:bodyPr/>
        <a:lstStyle/>
        <a:p>
          <a:endParaRPr lang="en-US"/>
        </a:p>
      </dgm:t>
    </dgm:pt>
    <dgm:pt modelId="{9AFE817A-E119-491D-B711-DA5A7A3ACC9B}" type="pres">
      <dgm:prSet presAssocID="{26F066AA-8B28-4338-9C0D-598C47DD7CAF}" presName="hierChild2" presStyleCnt="0"/>
      <dgm:spPr/>
    </dgm:pt>
    <dgm:pt modelId="{7AED5687-20E4-47ED-A8C9-A47ED194D0E5}" type="pres">
      <dgm:prSet presAssocID="{4EB7FF12-23C8-47BB-BAAE-9EECF4A55339}" presName="Name19" presStyleLbl="parChTrans1D2" presStyleIdx="0" presStyleCnt="3"/>
      <dgm:spPr/>
      <dgm:t>
        <a:bodyPr/>
        <a:lstStyle/>
        <a:p>
          <a:endParaRPr lang="en-US"/>
        </a:p>
      </dgm:t>
    </dgm:pt>
    <dgm:pt modelId="{C86B7BBA-4F5A-410E-8F1B-4C26D50AC33B}" type="pres">
      <dgm:prSet presAssocID="{5F568992-8634-4178-B07E-2A6B4D4FF975}" presName="Name21" presStyleCnt="0"/>
      <dgm:spPr/>
    </dgm:pt>
    <dgm:pt modelId="{35102DE3-2708-4DDA-92D9-715B90362EAD}" type="pres">
      <dgm:prSet presAssocID="{5F568992-8634-4178-B07E-2A6B4D4FF975}" presName="level2Shape" presStyleLbl="node2" presStyleIdx="0" presStyleCnt="3"/>
      <dgm:spPr/>
      <dgm:t>
        <a:bodyPr/>
        <a:lstStyle/>
        <a:p>
          <a:endParaRPr lang="en-US"/>
        </a:p>
      </dgm:t>
    </dgm:pt>
    <dgm:pt modelId="{2B01B1EB-2698-4B42-88C9-529484C7FB0B}" type="pres">
      <dgm:prSet presAssocID="{5F568992-8634-4178-B07E-2A6B4D4FF975}" presName="hierChild3" presStyleCnt="0"/>
      <dgm:spPr/>
    </dgm:pt>
    <dgm:pt modelId="{23ADCF84-1F19-4A81-9535-8BC33A35135E}" type="pres">
      <dgm:prSet presAssocID="{1D80B945-8686-48C7-9F42-0FC4F7BB6FF8}" presName="Name19" presStyleLbl="parChTrans1D2" presStyleIdx="1" presStyleCnt="3"/>
      <dgm:spPr/>
      <dgm:t>
        <a:bodyPr/>
        <a:lstStyle/>
        <a:p>
          <a:endParaRPr lang="en-US"/>
        </a:p>
      </dgm:t>
    </dgm:pt>
    <dgm:pt modelId="{F792F0D1-0E27-4890-AAED-AC282A44C5F7}" type="pres">
      <dgm:prSet presAssocID="{C0C532A0-8D6B-4B70-9994-731DDC49D562}" presName="Name21" presStyleCnt="0"/>
      <dgm:spPr/>
    </dgm:pt>
    <dgm:pt modelId="{DA942D68-80F2-4E7B-8038-92526C80EA8F}" type="pres">
      <dgm:prSet presAssocID="{C0C532A0-8D6B-4B70-9994-731DDC49D562}" presName="level2Shape" presStyleLbl="node2" presStyleIdx="1" presStyleCnt="3"/>
      <dgm:spPr/>
      <dgm:t>
        <a:bodyPr/>
        <a:lstStyle/>
        <a:p>
          <a:endParaRPr lang="en-US"/>
        </a:p>
      </dgm:t>
    </dgm:pt>
    <dgm:pt modelId="{22A80A31-7D04-4AC2-885F-023A6718D44F}" type="pres">
      <dgm:prSet presAssocID="{C0C532A0-8D6B-4B70-9994-731DDC49D562}" presName="hierChild3" presStyleCnt="0"/>
      <dgm:spPr/>
    </dgm:pt>
    <dgm:pt modelId="{A35C684C-A103-48A7-8562-B95B5132A4E5}" type="pres">
      <dgm:prSet presAssocID="{0A8F3D5F-3AA9-460F-8E51-E69BB08DA264}" presName="Name19" presStyleLbl="parChTrans1D2" presStyleIdx="2" presStyleCnt="3"/>
      <dgm:spPr/>
      <dgm:t>
        <a:bodyPr/>
        <a:lstStyle/>
        <a:p>
          <a:endParaRPr lang="en-US"/>
        </a:p>
      </dgm:t>
    </dgm:pt>
    <dgm:pt modelId="{22E54840-142C-49DF-AF96-41C03D47AE6D}" type="pres">
      <dgm:prSet presAssocID="{450708CF-032D-4052-BB49-F921582FFEB0}" presName="Name21" presStyleCnt="0"/>
      <dgm:spPr/>
    </dgm:pt>
    <dgm:pt modelId="{4EA600DA-04CD-4B5D-8102-9168F39B3761}" type="pres">
      <dgm:prSet presAssocID="{450708CF-032D-4052-BB49-F921582FFEB0}" presName="level2Shape" presStyleLbl="node2" presStyleIdx="2" presStyleCnt="3"/>
      <dgm:spPr/>
      <dgm:t>
        <a:bodyPr/>
        <a:lstStyle/>
        <a:p>
          <a:endParaRPr lang="en-US"/>
        </a:p>
      </dgm:t>
    </dgm:pt>
    <dgm:pt modelId="{705EF4D2-023A-408A-B362-00A32CEB286D}" type="pres">
      <dgm:prSet presAssocID="{450708CF-032D-4052-BB49-F921582FFEB0}" presName="hierChild3" presStyleCnt="0"/>
      <dgm:spPr/>
    </dgm:pt>
    <dgm:pt modelId="{37160409-D995-4204-9CD6-75A2874EB167}" type="pres">
      <dgm:prSet presAssocID="{25075A32-A1CF-43BD-98EE-1F6AA235359B}" presName="bgShapesFlow" presStyleCnt="0"/>
      <dgm:spPr/>
    </dgm:pt>
    <dgm:pt modelId="{ADF82914-5F59-4585-9C41-4F9DB3F603AD}" type="pres">
      <dgm:prSet presAssocID="{C68FCB44-ADAC-4A5B-9961-65B6BC7D3A49}" presName="rectComp" presStyleCnt="0"/>
      <dgm:spPr/>
    </dgm:pt>
    <dgm:pt modelId="{C5A6080E-1599-45E6-8996-1205C469FEB7}" type="pres">
      <dgm:prSet presAssocID="{C68FCB44-ADAC-4A5B-9961-65B6BC7D3A49}" presName="bgRect" presStyleLbl="bgShp" presStyleIdx="0" presStyleCnt="2"/>
      <dgm:spPr/>
      <dgm:t>
        <a:bodyPr/>
        <a:lstStyle/>
        <a:p>
          <a:endParaRPr lang="en-US"/>
        </a:p>
      </dgm:t>
    </dgm:pt>
    <dgm:pt modelId="{A2E0631A-93F3-45D1-A0C7-C8F762D4FB87}" type="pres">
      <dgm:prSet presAssocID="{C68FCB44-ADAC-4A5B-9961-65B6BC7D3A49}" presName="bgRectTx" presStyleLbl="bgShp" presStyleIdx="0" presStyleCnt="2">
        <dgm:presLayoutVars>
          <dgm:bulletEnabled val="1"/>
        </dgm:presLayoutVars>
      </dgm:prSet>
      <dgm:spPr/>
      <dgm:t>
        <a:bodyPr/>
        <a:lstStyle/>
        <a:p>
          <a:endParaRPr lang="en-US"/>
        </a:p>
      </dgm:t>
    </dgm:pt>
    <dgm:pt modelId="{87B2DD97-8C49-4A32-8600-F0244881253A}" type="pres">
      <dgm:prSet presAssocID="{C68FCB44-ADAC-4A5B-9961-65B6BC7D3A49}" presName="spComp" presStyleCnt="0"/>
      <dgm:spPr/>
    </dgm:pt>
    <dgm:pt modelId="{ACEAB8D7-ACD4-43CA-9EE6-2C142506F4B1}" type="pres">
      <dgm:prSet presAssocID="{C68FCB44-ADAC-4A5B-9961-65B6BC7D3A49}" presName="vSp" presStyleCnt="0"/>
      <dgm:spPr/>
    </dgm:pt>
    <dgm:pt modelId="{04CFD68B-9FFF-452B-93C6-2102B52C2DF1}" type="pres">
      <dgm:prSet presAssocID="{E5A95463-AF09-4ACA-A660-6B6BE1CCC140}" presName="rectComp" presStyleCnt="0"/>
      <dgm:spPr/>
    </dgm:pt>
    <dgm:pt modelId="{D55ED7DC-9FAD-481A-942B-685339B9D38B}" type="pres">
      <dgm:prSet presAssocID="{E5A95463-AF09-4ACA-A660-6B6BE1CCC140}" presName="bgRect" presStyleLbl="bgShp" presStyleIdx="1" presStyleCnt="2"/>
      <dgm:spPr/>
      <dgm:t>
        <a:bodyPr/>
        <a:lstStyle/>
        <a:p>
          <a:endParaRPr lang="en-US"/>
        </a:p>
      </dgm:t>
    </dgm:pt>
    <dgm:pt modelId="{AC7C3F46-5408-48DB-851F-3F1460D0E6B3}" type="pres">
      <dgm:prSet presAssocID="{E5A95463-AF09-4ACA-A660-6B6BE1CCC140}" presName="bgRectTx" presStyleLbl="bgShp" presStyleIdx="1" presStyleCnt="2">
        <dgm:presLayoutVars>
          <dgm:bulletEnabled val="1"/>
        </dgm:presLayoutVars>
      </dgm:prSet>
      <dgm:spPr/>
      <dgm:t>
        <a:bodyPr/>
        <a:lstStyle/>
        <a:p>
          <a:endParaRPr lang="en-US"/>
        </a:p>
      </dgm:t>
    </dgm:pt>
  </dgm:ptLst>
  <dgm:cxnLst>
    <dgm:cxn modelId="{23E293E5-7108-4A30-845E-620DB88F63ED}" type="presOf" srcId="{1D80B945-8686-48C7-9F42-0FC4F7BB6FF8}" destId="{23ADCF84-1F19-4A81-9535-8BC33A35135E}" srcOrd="0" destOrd="0" presId="urn:microsoft.com/office/officeart/2005/8/layout/hierarchy6"/>
    <dgm:cxn modelId="{61EF2063-2D76-4C7D-8B74-2405B6687837}" type="presOf" srcId="{C68FCB44-ADAC-4A5B-9961-65B6BC7D3A49}" destId="{C5A6080E-1599-45E6-8996-1205C469FEB7}" srcOrd="0" destOrd="0" presId="urn:microsoft.com/office/officeart/2005/8/layout/hierarchy6"/>
    <dgm:cxn modelId="{A88AD032-5DEE-4758-9DFE-3C8A473356E2}" type="presOf" srcId="{0A8F3D5F-3AA9-460F-8E51-E69BB08DA264}" destId="{A35C684C-A103-48A7-8562-B95B5132A4E5}" srcOrd="0" destOrd="0" presId="urn:microsoft.com/office/officeart/2005/8/layout/hierarchy6"/>
    <dgm:cxn modelId="{B1D8FE77-EDED-4E63-BFEB-A02A9007D5F4}" type="presOf" srcId="{4EB7FF12-23C8-47BB-BAAE-9EECF4A55339}" destId="{7AED5687-20E4-47ED-A8C9-A47ED194D0E5}" srcOrd="0" destOrd="0" presId="urn:microsoft.com/office/officeart/2005/8/layout/hierarchy6"/>
    <dgm:cxn modelId="{8E688EC0-E828-44C9-9468-CECB693DF9AD}" type="presOf" srcId="{C0C532A0-8D6B-4B70-9994-731DDC49D562}" destId="{DA942D68-80F2-4E7B-8038-92526C80EA8F}" srcOrd="0" destOrd="0" presId="urn:microsoft.com/office/officeart/2005/8/layout/hierarchy6"/>
    <dgm:cxn modelId="{C99E3DCB-677A-4227-8308-1C6060A4FF36}" srcId="{26F066AA-8B28-4338-9C0D-598C47DD7CAF}" destId="{5F568992-8634-4178-B07E-2A6B4D4FF975}" srcOrd="0" destOrd="0" parTransId="{4EB7FF12-23C8-47BB-BAAE-9EECF4A55339}" sibTransId="{877C685E-376A-4ED6-9F32-5F4B08A4233F}"/>
    <dgm:cxn modelId="{018FBDD6-3B65-4D39-B667-FD83300601A8}" srcId="{25075A32-A1CF-43BD-98EE-1F6AA235359B}" destId="{26F066AA-8B28-4338-9C0D-598C47DD7CAF}" srcOrd="0" destOrd="0" parTransId="{8E442DCB-3C8C-411B-A402-A5ED2247D937}" sibTransId="{CF3694B9-BDF3-4EF0-9244-23439F90DB2B}"/>
    <dgm:cxn modelId="{F45E2C03-8572-4C27-987E-7D61A96AB9B9}" type="presOf" srcId="{5F568992-8634-4178-B07E-2A6B4D4FF975}" destId="{35102DE3-2708-4DDA-92D9-715B90362EAD}" srcOrd="0" destOrd="0" presId="urn:microsoft.com/office/officeart/2005/8/layout/hierarchy6"/>
    <dgm:cxn modelId="{FF7B0853-99F6-4ABD-8B3B-56B585C85140}" srcId="{26F066AA-8B28-4338-9C0D-598C47DD7CAF}" destId="{450708CF-032D-4052-BB49-F921582FFEB0}" srcOrd="2" destOrd="0" parTransId="{0A8F3D5F-3AA9-460F-8E51-E69BB08DA264}" sibTransId="{9E01404D-06EF-4A03-802D-D6C39962104D}"/>
    <dgm:cxn modelId="{46FD9151-EA2C-439C-BA23-DD1CDF6CB502}" type="presOf" srcId="{25075A32-A1CF-43BD-98EE-1F6AA235359B}" destId="{DD1B99C9-5484-4DCE-A728-AA30A30962E2}" srcOrd="0" destOrd="0" presId="urn:microsoft.com/office/officeart/2005/8/layout/hierarchy6"/>
    <dgm:cxn modelId="{139D3BBA-CA86-4C67-8E79-708C75A08B69}" type="presOf" srcId="{E5A95463-AF09-4ACA-A660-6B6BE1CCC140}" destId="{D55ED7DC-9FAD-481A-942B-685339B9D38B}" srcOrd="0" destOrd="0" presId="urn:microsoft.com/office/officeart/2005/8/layout/hierarchy6"/>
    <dgm:cxn modelId="{A50DFCFC-D2E7-4A4F-B10C-ACC2C74346F7}" type="presOf" srcId="{C68FCB44-ADAC-4A5B-9961-65B6BC7D3A49}" destId="{A2E0631A-93F3-45D1-A0C7-C8F762D4FB87}" srcOrd="1" destOrd="0" presId="urn:microsoft.com/office/officeart/2005/8/layout/hierarchy6"/>
    <dgm:cxn modelId="{886472AB-2D78-4132-B6B0-CD5208E4D3C4}" type="presOf" srcId="{26F066AA-8B28-4338-9C0D-598C47DD7CAF}" destId="{33812879-D241-445E-B3C5-4438DBD4B791}" srcOrd="0" destOrd="0" presId="urn:microsoft.com/office/officeart/2005/8/layout/hierarchy6"/>
    <dgm:cxn modelId="{7183146C-B55E-4A1C-A0CA-DF1E5D7EF722}" srcId="{25075A32-A1CF-43BD-98EE-1F6AA235359B}" destId="{C68FCB44-ADAC-4A5B-9961-65B6BC7D3A49}" srcOrd="1" destOrd="0" parTransId="{0F58F340-9FC3-4C20-AAFA-204BCB6B4668}" sibTransId="{FE6689F6-0BB9-4D11-99BA-E24D61ECBF8C}"/>
    <dgm:cxn modelId="{875CE630-50DC-4810-9F32-B98A44B3D1B7}" srcId="{26F066AA-8B28-4338-9C0D-598C47DD7CAF}" destId="{C0C532A0-8D6B-4B70-9994-731DDC49D562}" srcOrd="1" destOrd="0" parTransId="{1D80B945-8686-48C7-9F42-0FC4F7BB6FF8}" sibTransId="{65B12DEF-2956-4C4E-997F-3F7277F78679}"/>
    <dgm:cxn modelId="{9A62F0C5-D33B-4CDD-B9F5-FA0441156462}" type="presOf" srcId="{450708CF-032D-4052-BB49-F921582FFEB0}" destId="{4EA600DA-04CD-4B5D-8102-9168F39B3761}" srcOrd="0" destOrd="0" presId="urn:microsoft.com/office/officeart/2005/8/layout/hierarchy6"/>
    <dgm:cxn modelId="{C51B713A-B79C-4B1B-9EA6-46F1E7E1F299}" srcId="{25075A32-A1CF-43BD-98EE-1F6AA235359B}" destId="{E5A95463-AF09-4ACA-A660-6B6BE1CCC140}" srcOrd="2" destOrd="0" parTransId="{88679205-42C5-4A67-89F4-BA94452BF2D5}" sibTransId="{8B60F2E3-9151-4C1B-9C59-ABFCA9A5E56F}"/>
    <dgm:cxn modelId="{B2B1DE29-0734-4AEF-B099-05B746A99F64}" type="presOf" srcId="{E5A95463-AF09-4ACA-A660-6B6BE1CCC140}" destId="{AC7C3F46-5408-48DB-851F-3F1460D0E6B3}" srcOrd="1" destOrd="0" presId="urn:microsoft.com/office/officeart/2005/8/layout/hierarchy6"/>
    <dgm:cxn modelId="{A9F1E048-21F6-477D-A3F2-88E8AB406107}" type="presParOf" srcId="{DD1B99C9-5484-4DCE-A728-AA30A30962E2}" destId="{3FF1D2B1-3878-46BF-AF82-382DACF6FC3B}" srcOrd="0" destOrd="0" presId="urn:microsoft.com/office/officeart/2005/8/layout/hierarchy6"/>
    <dgm:cxn modelId="{192E46DE-B7CD-4B48-9838-9609FCA87253}" type="presParOf" srcId="{3FF1D2B1-3878-46BF-AF82-382DACF6FC3B}" destId="{71077CDF-6214-4377-84E6-3E90C1AF6894}" srcOrd="0" destOrd="0" presId="urn:microsoft.com/office/officeart/2005/8/layout/hierarchy6"/>
    <dgm:cxn modelId="{07F791F0-8ABD-435B-BD24-0216261D5A42}" type="presParOf" srcId="{3FF1D2B1-3878-46BF-AF82-382DACF6FC3B}" destId="{08FFEF17-1A53-4D4D-B281-2445E616EA29}" srcOrd="1" destOrd="0" presId="urn:microsoft.com/office/officeart/2005/8/layout/hierarchy6"/>
    <dgm:cxn modelId="{1C094A36-3644-4577-89C9-AA288F164E3E}" type="presParOf" srcId="{08FFEF17-1A53-4D4D-B281-2445E616EA29}" destId="{58CE1731-5EE5-4EBA-AFE5-D0765EBDAB5D}" srcOrd="0" destOrd="0" presId="urn:microsoft.com/office/officeart/2005/8/layout/hierarchy6"/>
    <dgm:cxn modelId="{E2A84525-B239-47B4-A2AD-F750BB60FDBC}" type="presParOf" srcId="{58CE1731-5EE5-4EBA-AFE5-D0765EBDAB5D}" destId="{33812879-D241-445E-B3C5-4438DBD4B791}" srcOrd="0" destOrd="0" presId="urn:microsoft.com/office/officeart/2005/8/layout/hierarchy6"/>
    <dgm:cxn modelId="{CA330EA5-F717-4792-9DA0-F984BC3CFC25}" type="presParOf" srcId="{58CE1731-5EE5-4EBA-AFE5-D0765EBDAB5D}" destId="{9AFE817A-E119-491D-B711-DA5A7A3ACC9B}" srcOrd="1" destOrd="0" presId="urn:microsoft.com/office/officeart/2005/8/layout/hierarchy6"/>
    <dgm:cxn modelId="{FDEA3361-4876-4F62-86E9-B98C1F904A7F}" type="presParOf" srcId="{9AFE817A-E119-491D-B711-DA5A7A3ACC9B}" destId="{7AED5687-20E4-47ED-A8C9-A47ED194D0E5}" srcOrd="0" destOrd="0" presId="urn:microsoft.com/office/officeart/2005/8/layout/hierarchy6"/>
    <dgm:cxn modelId="{286C81CB-6257-4008-8065-8A8C3BCCFEF7}" type="presParOf" srcId="{9AFE817A-E119-491D-B711-DA5A7A3ACC9B}" destId="{C86B7BBA-4F5A-410E-8F1B-4C26D50AC33B}" srcOrd="1" destOrd="0" presId="urn:microsoft.com/office/officeart/2005/8/layout/hierarchy6"/>
    <dgm:cxn modelId="{214C289D-CDEE-4D53-BAD2-0FB89833F621}" type="presParOf" srcId="{C86B7BBA-4F5A-410E-8F1B-4C26D50AC33B}" destId="{35102DE3-2708-4DDA-92D9-715B90362EAD}" srcOrd="0" destOrd="0" presId="urn:microsoft.com/office/officeart/2005/8/layout/hierarchy6"/>
    <dgm:cxn modelId="{8C4EC693-A1FA-4498-8A6D-B7E3959C75DA}" type="presParOf" srcId="{C86B7BBA-4F5A-410E-8F1B-4C26D50AC33B}" destId="{2B01B1EB-2698-4B42-88C9-529484C7FB0B}" srcOrd="1" destOrd="0" presId="urn:microsoft.com/office/officeart/2005/8/layout/hierarchy6"/>
    <dgm:cxn modelId="{4F4D7435-1BAB-4D2B-869A-239F580655C5}" type="presParOf" srcId="{9AFE817A-E119-491D-B711-DA5A7A3ACC9B}" destId="{23ADCF84-1F19-4A81-9535-8BC33A35135E}" srcOrd="2" destOrd="0" presId="urn:microsoft.com/office/officeart/2005/8/layout/hierarchy6"/>
    <dgm:cxn modelId="{F4830B74-9D2C-4946-AB0A-2FDAE39C61D3}" type="presParOf" srcId="{9AFE817A-E119-491D-B711-DA5A7A3ACC9B}" destId="{F792F0D1-0E27-4890-AAED-AC282A44C5F7}" srcOrd="3" destOrd="0" presId="urn:microsoft.com/office/officeart/2005/8/layout/hierarchy6"/>
    <dgm:cxn modelId="{3A416C0E-7D76-4FFA-B84B-65B660371530}" type="presParOf" srcId="{F792F0D1-0E27-4890-AAED-AC282A44C5F7}" destId="{DA942D68-80F2-4E7B-8038-92526C80EA8F}" srcOrd="0" destOrd="0" presId="urn:microsoft.com/office/officeart/2005/8/layout/hierarchy6"/>
    <dgm:cxn modelId="{1534B1D5-828A-409F-9B63-7FBDB3DE2AF9}" type="presParOf" srcId="{F792F0D1-0E27-4890-AAED-AC282A44C5F7}" destId="{22A80A31-7D04-4AC2-885F-023A6718D44F}" srcOrd="1" destOrd="0" presId="urn:microsoft.com/office/officeart/2005/8/layout/hierarchy6"/>
    <dgm:cxn modelId="{55BF640E-7824-402F-A969-4C6BEB69707B}" type="presParOf" srcId="{9AFE817A-E119-491D-B711-DA5A7A3ACC9B}" destId="{A35C684C-A103-48A7-8562-B95B5132A4E5}" srcOrd="4" destOrd="0" presId="urn:microsoft.com/office/officeart/2005/8/layout/hierarchy6"/>
    <dgm:cxn modelId="{5489BDB5-4149-440F-8286-AE114BCADC00}" type="presParOf" srcId="{9AFE817A-E119-491D-B711-DA5A7A3ACC9B}" destId="{22E54840-142C-49DF-AF96-41C03D47AE6D}" srcOrd="5" destOrd="0" presId="urn:microsoft.com/office/officeart/2005/8/layout/hierarchy6"/>
    <dgm:cxn modelId="{AE3EE0ED-030C-4B81-A32C-4B9BAB2F40A1}" type="presParOf" srcId="{22E54840-142C-49DF-AF96-41C03D47AE6D}" destId="{4EA600DA-04CD-4B5D-8102-9168F39B3761}" srcOrd="0" destOrd="0" presId="urn:microsoft.com/office/officeart/2005/8/layout/hierarchy6"/>
    <dgm:cxn modelId="{3BC67D98-0378-42B4-A2DC-DCACD78E2D16}" type="presParOf" srcId="{22E54840-142C-49DF-AF96-41C03D47AE6D}" destId="{705EF4D2-023A-408A-B362-00A32CEB286D}" srcOrd="1" destOrd="0" presId="urn:microsoft.com/office/officeart/2005/8/layout/hierarchy6"/>
    <dgm:cxn modelId="{4E9CD563-D0A5-4493-9BB5-EF06B0452E42}" type="presParOf" srcId="{DD1B99C9-5484-4DCE-A728-AA30A30962E2}" destId="{37160409-D995-4204-9CD6-75A2874EB167}" srcOrd="1" destOrd="0" presId="urn:microsoft.com/office/officeart/2005/8/layout/hierarchy6"/>
    <dgm:cxn modelId="{AD9685F9-3EA0-4470-88C2-F046554C9D06}" type="presParOf" srcId="{37160409-D995-4204-9CD6-75A2874EB167}" destId="{ADF82914-5F59-4585-9C41-4F9DB3F603AD}" srcOrd="0" destOrd="0" presId="urn:microsoft.com/office/officeart/2005/8/layout/hierarchy6"/>
    <dgm:cxn modelId="{B79E4D55-ED43-41F5-B686-94C73BC8FED3}" type="presParOf" srcId="{ADF82914-5F59-4585-9C41-4F9DB3F603AD}" destId="{C5A6080E-1599-45E6-8996-1205C469FEB7}" srcOrd="0" destOrd="0" presId="urn:microsoft.com/office/officeart/2005/8/layout/hierarchy6"/>
    <dgm:cxn modelId="{FB6130FE-30C3-4B79-AB42-632F38EB8F8D}" type="presParOf" srcId="{ADF82914-5F59-4585-9C41-4F9DB3F603AD}" destId="{A2E0631A-93F3-45D1-A0C7-C8F762D4FB87}" srcOrd="1" destOrd="0" presId="urn:microsoft.com/office/officeart/2005/8/layout/hierarchy6"/>
    <dgm:cxn modelId="{E537678F-63BD-4256-BBF9-545ED6BF5FD3}" type="presParOf" srcId="{37160409-D995-4204-9CD6-75A2874EB167}" destId="{87B2DD97-8C49-4A32-8600-F0244881253A}" srcOrd="1" destOrd="0" presId="urn:microsoft.com/office/officeart/2005/8/layout/hierarchy6"/>
    <dgm:cxn modelId="{15A7C7A0-7860-44D1-9948-12390B2CC5E7}" type="presParOf" srcId="{87B2DD97-8C49-4A32-8600-F0244881253A}" destId="{ACEAB8D7-ACD4-43CA-9EE6-2C142506F4B1}" srcOrd="0" destOrd="0" presId="urn:microsoft.com/office/officeart/2005/8/layout/hierarchy6"/>
    <dgm:cxn modelId="{F875D581-298B-4D92-9838-F191A6384386}" type="presParOf" srcId="{37160409-D995-4204-9CD6-75A2874EB167}" destId="{04CFD68B-9FFF-452B-93C6-2102B52C2DF1}" srcOrd="2" destOrd="0" presId="urn:microsoft.com/office/officeart/2005/8/layout/hierarchy6"/>
    <dgm:cxn modelId="{8A48CAD4-73D5-462D-928C-7F9E27863F6C}" type="presParOf" srcId="{04CFD68B-9FFF-452B-93C6-2102B52C2DF1}" destId="{D55ED7DC-9FAD-481A-942B-685339B9D38B}" srcOrd="0" destOrd="0" presId="urn:microsoft.com/office/officeart/2005/8/layout/hierarchy6"/>
    <dgm:cxn modelId="{8D1CE7A5-EED7-4F4B-8004-D9CF6E8809D0}" type="presParOf" srcId="{04CFD68B-9FFF-452B-93C6-2102B52C2DF1}" destId="{AC7C3F46-5408-48DB-851F-3F1460D0E6B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75A32-A1CF-43BD-98EE-1F6AA235359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6F066AA-8B28-4338-9C0D-598C47DD7CAF}">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E442DCB-3C8C-411B-A402-A5ED2247D937}" type="par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F3694B9-BDF3-4EF0-9244-23439F90DB2B}" type="sibTrans" cxnId="{018FBDD6-3B65-4D39-B667-FD83300601A8}">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C532A0-8D6B-4B70-9994-731DDC49D562}">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D80B945-8686-48C7-9F42-0FC4F7BB6FF8}" type="par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5B12DEF-2956-4C4E-997F-3F7277F78679}" type="sibTrans" cxnId="{875CE630-50DC-4810-9F32-B98A44B3D1B7}">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50708CF-032D-4052-BB49-F921582FFEB0}">
      <dgm:prSet phldrT="[Text]" custT="1"/>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A8F3D5F-3AA9-460F-8E51-E69BB08DA264}" type="par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E01404D-06EF-4A03-802D-D6C39962104D}" type="sibTrans" cxnId="{FF7B0853-99F6-4ABD-8B3B-56B585C85140}">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68FCB44-ADAC-4A5B-9961-65B6BC7D3A49}">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F58F340-9FC3-4C20-AAFA-204BCB6B4668}" type="par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E6689F6-0BB9-4D11-99BA-E24D61ECBF8C}" type="sibTrans" cxnId="{7183146C-B55E-4A1C-A0CA-DF1E5D7EF722}">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5A95463-AF09-4ACA-A660-6B6BE1CCC14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1"/>
          <a:r>
            <a:rPr lang="ar-AE" sz="40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8679205-42C5-4A67-89F4-BA94452BF2D5}" type="par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B60F2E3-9151-4C1B-9C59-ABFCA9A5E56F}" type="sibTrans" cxnId="{C51B713A-B79C-4B1B-9EA6-46F1E7E1F299}">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F568992-8634-4178-B07E-2A6B4D4FF975}">
      <dgm:prSet phldrT="[Text]" custT="1"/>
      <dgm:spPr>
        <a:solidFill>
          <a:schemeClr val="accent6">
            <a:lumMod val="75000"/>
          </a:schemeClr>
        </a:solidFill>
      </dgm:spPr>
      <dgm:t>
        <a:bodyPr/>
        <a:lstStyle/>
        <a:p>
          <a:pP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EB7FF12-23C8-47BB-BAAE-9EECF4A55339}" type="par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7C685E-376A-4ED6-9F32-5F4B08A4233F}" type="sibTrans" cxnId="{C99E3DCB-677A-4227-8308-1C6060A4FF36}">
      <dgm:prSet/>
      <dgm:spPr/>
      <dgm:t>
        <a:bodyPr/>
        <a:lstStyle/>
        <a:p>
          <a:pPr rtl="1"/>
          <a:endParaRPr lang="en-US" sz="240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D1B99C9-5484-4DCE-A728-AA30A30962E2}" type="pres">
      <dgm:prSet presAssocID="{25075A32-A1CF-43BD-98EE-1F6AA235359B}" presName="mainComposite" presStyleCnt="0">
        <dgm:presLayoutVars>
          <dgm:chPref val="1"/>
          <dgm:dir/>
          <dgm:animOne val="branch"/>
          <dgm:animLvl val="lvl"/>
          <dgm:resizeHandles val="exact"/>
        </dgm:presLayoutVars>
      </dgm:prSet>
      <dgm:spPr/>
      <dgm:t>
        <a:bodyPr/>
        <a:lstStyle/>
        <a:p>
          <a:endParaRPr lang="en-US"/>
        </a:p>
      </dgm:t>
    </dgm:pt>
    <dgm:pt modelId="{3FF1D2B1-3878-46BF-AF82-382DACF6FC3B}" type="pres">
      <dgm:prSet presAssocID="{25075A32-A1CF-43BD-98EE-1F6AA235359B}" presName="hierFlow" presStyleCnt="0"/>
      <dgm:spPr/>
    </dgm:pt>
    <dgm:pt modelId="{71077CDF-6214-4377-84E6-3E90C1AF6894}" type="pres">
      <dgm:prSet presAssocID="{25075A32-A1CF-43BD-98EE-1F6AA235359B}" presName="firstBuf" presStyleCnt="0"/>
      <dgm:spPr/>
    </dgm:pt>
    <dgm:pt modelId="{08FFEF17-1A53-4D4D-B281-2445E616EA29}" type="pres">
      <dgm:prSet presAssocID="{25075A32-A1CF-43BD-98EE-1F6AA235359B}" presName="hierChild1" presStyleCnt="0">
        <dgm:presLayoutVars>
          <dgm:chPref val="1"/>
          <dgm:animOne val="branch"/>
          <dgm:animLvl val="lvl"/>
        </dgm:presLayoutVars>
      </dgm:prSet>
      <dgm:spPr/>
    </dgm:pt>
    <dgm:pt modelId="{58CE1731-5EE5-4EBA-AFE5-D0765EBDAB5D}" type="pres">
      <dgm:prSet presAssocID="{26F066AA-8B28-4338-9C0D-598C47DD7CAF}" presName="Name14" presStyleCnt="0"/>
      <dgm:spPr/>
    </dgm:pt>
    <dgm:pt modelId="{33812879-D241-445E-B3C5-4438DBD4B791}" type="pres">
      <dgm:prSet presAssocID="{26F066AA-8B28-4338-9C0D-598C47DD7CAF}" presName="level1Shape" presStyleLbl="node0" presStyleIdx="0" presStyleCnt="1">
        <dgm:presLayoutVars>
          <dgm:chPref val="3"/>
        </dgm:presLayoutVars>
      </dgm:prSet>
      <dgm:spPr/>
      <dgm:t>
        <a:bodyPr/>
        <a:lstStyle/>
        <a:p>
          <a:endParaRPr lang="en-US"/>
        </a:p>
      </dgm:t>
    </dgm:pt>
    <dgm:pt modelId="{9AFE817A-E119-491D-B711-DA5A7A3ACC9B}" type="pres">
      <dgm:prSet presAssocID="{26F066AA-8B28-4338-9C0D-598C47DD7CAF}" presName="hierChild2" presStyleCnt="0"/>
      <dgm:spPr/>
    </dgm:pt>
    <dgm:pt modelId="{7AED5687-20E4-47ED-A8C9-A47ED194D0E5}" type="pres">
      <dgm:prSet presAssocID="{4EB7FF12-23C8-47BB-BAAE-9EECF4A55339}" presName="Name19" presStyleLbl="parChTrans1D2" presStyleIdx="0" presStyleCnt="3"/>
      <dgm:spPr/>
      <dgm:t>
        <a:bodyPr/>
        <a:lstStyle/>
        <a:p>
          <a:endParaRPr lang="en-US"/>
        </a:p>
      </dgm:t>
    </dgm:pt>
    <dgm:pt modelId="{C86B7BBA-4F5A-410E-8F1B-4C26D50AC33B}" type="pres">
      <dgm:prSet presAssocID="{5F568992-8634-4178-B07E-2A6B4D4FF975}" presName="Name21" presStyleCnt="0"/>
      <dgm:spPr/>
    </dgm:pt>
    <dgm:pt modelId="{35102DE3-2708-4DDA-92D9-715B90362EAD}" type="pres">
      <dgm:prSet presAssocID="{5F568992-8634-4178-B07E-2A6B4D4FF975}" presName="level2Shape" presStyleLbl="node2" presStyleIdx="0" presStyleCnt="3"/>
      <dgm:spPr/>
      <dgm:t>
        <a:bodyPr/>
        <a:lstStyle/>
        <a:p>
          <a:endParaRPr lang="en-US"/>
        </a:p>
      </dgm:t>
    </dgm:pt>
    <dgm:pt modelId="{2B01B1EB-2698-4B42-88C9-529484C7FB0B}" type="pres">
      <dgm:prSet presAssocID="{5F568992-8634-4178-B07E-2A6B4D4FF975}" presName="hierChild3" presStyleCnt="0"/>
      <dgm:spPr/>
    </dgm:pt>
    <dgm:pt modelId="{23ADCF84-1F19-4A81-9535-8BC33A35135E}" type="pres">
      <dgm:prSet presAssocID="{1D80B945-8686-48C7-9F42-0FC4F7BB6FF8}" presName="Name19" presStyleLbl="parChTrans1D2" presStyleIdx="1" presStyleCnt="3"/>
      <dgm:spPr/>
      <dgm:t>
        <a:bodyPr/>
        <a:lstStyle/>
        <a:p>
          <a:endParaRPr lang="en-US"/>
        </a:p>
      </dgm:t>
    </dgm:pt>
    <dgm:pt modelId="{F792F0D1-0E27-4890-AAED-AC282A44C5F7}" type="pres">
      <dgm:prSet presAssocID="{C0C532A0-8D6B-4B70-9994-731DDC49D562}" presName="Name21" presStyleCnt="0"/>
      <dgm:spPr/>
    </dgm:pt>
    <dgm:pt modelId="{DA942D68-80F2-4E7B-8038-92526C80EA8F}" type="pres">
      <dgm:prSet presAssocID="{C0C532A0-8D6B-4B70-9994-731DDC49D562}" presName="level2Shape" presStyleLbl="node2" presStyleIdx="1" presStyleCnt="3"/>
      <dgm:spPr/>
      <dgm:t>
        <a:bodyPr/>
        <a:lstStyle/>
        <a:p>
          <a:endParaRPr lang="en-US"/>
        </a:p>
      </dgm:t>
    </dgm:pt>
    <dgm:pt modelId="{22A80A31-7D04-4AC2-885F-023A6718D44F}" type="pres">
      <dgm:prSet presAssocID="{C0C532A0-8D6B-4B70-9994-731DDC49D562}" presName="hierChild3" presStyleCnt="0"/>
      <dgm:spPr/>
    </dgm:pt>
    <dgm:pt modelId="{A35C684C-A103-48A7-8562-B95B5132A4E5}" type="pres">
      <dgm:prSet presAssocID="{0A8F3D5F-3AA9-460F-8E51-E69BB08DA264}" presName="Name19" presStyleLbl="parChTrans1D2" presStyleIdx="2" presStyleCnt="3"/>
      <dgm:spPr/>
      <dgm:t>
        <a:bodyPr/>
        <a:lstStyle/>
        <a:p>
          <a:endParaRPr lang="en-US"/>
        </a:p>
      </dgm:t>
    </dgm:pt>
    <dgm:pt modelId="{22E54840-142C-49DF-AF96-41C03D47AE6D}" type="pres">
      <dgm:prSet presAssocID="{450708CF-032D-4052-BB49-F921582FFEB0}" presName="Name21" presStyleCnt="0"/>
      <dgm:spPr/>
    </dgm:pt>
    <dgm:pt modelId="{4EA600DA-04CD-4B5D-8102-9168F39B3761}" type="pres">
      <dgm:prSet presAssocID="{450708CF-032D-4052-BB49-F921582FFEB0}" presName="level2Shape" presStyleLbl="node2" presStyleIdx="2" presStyleCnt="3"/>
      <dgm:spPr/>
      <dgm:t>
        <a:bodyPr/>
        <a:lstStyle/>
        <a:p>
          <a:endParaRPr lang="en-US"/>
        </a:p>
      </dgm:t>
    </dgm:pt>
    <dgm:pt modelId="{705EF4D2-023A-408A-B362-00A32CEB286D}" type="pres">
      <dgm:prSet presAssocID="{450708CF-032D-4052-BB49-F921582FFEB0}" presName="hierChild3" presStyleCnt="0"/>
      <dgm:spPr/>
    </dgm:pt>
    <dgm:pt modelId="{37160409-D995-4204-9CD6-75A2874EB167}" type="pres">
      <dgm:prSet presAssocID="{25075A32-A1CF-43BD-98EE-1F6AA235359B}" presName="bgShapesFlow" presStyleCnt="0"/>
      <dgm:spPr/>
    </dgm:pt>
    <dgm:pt modelId="{ADF82914-5F59-4585-9C41-4F9DB3F603AD}" type="pres">
      <dgm:prSet presAssocID="{C68FCB44-ADAC-4A5B-9961-65B6BC7D3A49}" presName="rectComp" presStyleCnt="0"/>
      <dgm:spPr/>
    </dgm:pt>
    <dgm:pt modelId="{C5A6080E-1599-45E6-8996-1205C469FEB7}" type="pres">
      <dgm:prSet presAssocID="{C68FCB44-ADAC-4A5B-9961-65B6BC7D3A49}" presName="bgRect" presStyleLbl="bgShp" presStyleIdx="0" presStyleCnt="2"/>
      <dgm:spPr/>
      <dgm:t>
        <a:bodyPr/>
        <a:lstStyle/>
        <a:p>
          <a:endParaRPr lang="en-US"/>
        </a:p>
      </dgm:t>
    </dgm:pt>
    <dgm:pt modelId="{A2E0631A-93F3-45D1-A0C7-C8F762D4FB87}" type="pres">
      <dgm:prSet presAssocID="{C68FCB44-ADAC-4A5B-9961-65B6BC7D3A49}" presName="bgRectTx" presStyleLbl="bgShp" presStyleIdx="0" presStyleCnt="2">
        <dgm:presLayoutVars>
          <dgm:bulletEnabled val="1"/>
        </dgm:presLayoutVars>
      </dgm:prSet>
      <dgm:spPr/>
      <dgm:t>
        <a:bodyPr/>
        <a:lstStyle/>
        <a:p>
          <a:endParaRPr lang="en-US"/>
        </a:p>
      </dgm:t>
    </dgm:pt>
    <dgm:pt modelId="{87B2DD97-8C49-4A32-8600-F0244881253A}" type="pres">
      <dgm:prSet presAssocID="{C68FCB44-ADAC-4A5B-9961-65B6BC7D3A49}" presName="spComp" presStyleCnt="0"/>
      <dgm:spPr/>
    </dgm:pt>
    <dgm:pt modelId="{ACEAB8D7-ACD4-43CA-9EE6-2C142506F4B1}" type="pres">
      <dgm:prSet presAssocID="{C68FCB44-ADAC-4A5B-9961-65B6BC7D3A49}" presName="vSp" presStyleCnt="0"/>
      <dgm:spPr/>
    </dgm:pt>
    <dgm:pt modelId="{04CFD68B-9FFF-452B-93C6-2102B52C2DF1}" type="pres">
      <dgm:prSet presAssocID="{E5A95463-AF09-4ACA-A660-6B6BE1CCC140}" presName="rectComp" presStyleCnt="0"/>
      <dgm:spPr/>
    </dgm:pt>
    <dgm:pt modelId="{D55ED7DC-9FAD-481A-942B-685339B9D38B}" type="pres">
      <dgm:prSet presAssocID="{E5A95463-AF09-4ACA-A660-6B6BE1CCC140}" presName="bgRect" presStyleLbl="bgShp" presStyleIdx="1" presStyleCnt="2"/>
      <dgm:spPr/>
      <dgm:t>
        <a:bodyPr/>
        <a:lstStyle/>
        <a:p>
          <a:endParaRPr lang="en-US"/>
        </a:p>
      </dgm:t>
    </dgm:pt>
    <dgm:pt modelId="{AC7C3F46-5408-48DB-851F-3F1460D0E6B3}" type="pres">
      <dgm:prSet presAssocID="{E5A95463-AF09-4ACA-A660-6B6BE1CCC140}" presName="bgRectTx" presStyleLbl="bgShp" presStyleIdx="1" presStyleCnt="2">
        <dgm:presLayoutVars>
          <dgm:bulletEnabled val="1"/>
        </dgm:presLayoutVars>
      </dgm:prSet>
      <dgm:spPr/>
      <dgm:t>
        <a:bodyPr/>
        <a:lstStyle/>
        <a:p>
          <a:endParaRPr lang="en-US"/>
        </a:p>
      </dgm:t>
    </dgm:pt>
  </dgm:ptLst>
  <dgm:cxnLst>
    <dgm:cxn modelId="{AD6895C0-9DD9-4D0F-AD55-4FBACD3C3DA1}" type="presOf" srcId="{C68FCB44-ADAC-4A5B-9961-65B6BC7D3A49}" destId="{A2E0631A-93F3-45D1-A0C7-C8F762D4FB87}" srcOrd="1" destOrd="0" presId="urn:microsoft.com/office/officeart/2005/8/layout/hierarchy6"/>
    <dgm:cxn modelId="{C99E3DCB-677A-4227-8308-1C6060A4FF36}" srcId="{26F066AA-8B28-4338-9C0D-598C47DD7CAF}" destId="{5F568992-8634-4178-B07E-2A6B4D4FF975}" srcOrd="0" destOrd="0" parTransId="{4EB7FF12-23C8-47BB-BAAE-9EECF4A55339}" sibTransId="{877C685E-376A-4ED6-9F32-5F4B08A4233F}"/>
    <dgm:cxn modelId="{4746ACA8-706E-43AB-8854-C441B52E1E21}" type="presOf" srcId="{C68FCB44-ADAC-4A5B-9961-65B6BC7D3A49}" destId="{C5A6080E-1599-45E6-8996-1205C469FEB7}" srcOrd="0" destOrd="0" presId="urn:microsoft.com/office/officeart/2005/8/layout/hierarchy6"/>
    <dgm:cxn modelId="{018FBDD6-3B65-4D39-B667-FD83300601A8}" srcId="{25075A32-A1CF-43BD-98EE-1F6AA235359B}" destId="{26F066AA-8B28-4338-9C0D-598C47DD7CAF}" srcOrd="0" destOrd="0" parTransId="{8E442DCB-3C8C-411B-A402-A5ED2247D937}" sibTransId="{CF3694B9-BDF3-4EF0-9244-23439F90DB2B}"/>
    <dgm:cxn modelId="{85664FB8-EC8E-4EC4-A29E-092CD3FDC607}" type="presOf" srcId="{450708CF-032D-4052-BB49-F921582FFEB0}" destId="{4EA600DA-04CD-4B5D-8102-9168F39B3761}" srcOrd="0" destOrd="0" presId="urn:microsoft.com/office/officeart/2005/8/layout/hierarchy6"/>
    <dgm:cxn modelId="{B7FBFBCE-F6FA-4060-9BEF-5FBCC52E8A87}" type="presOf" srcId="{26F066AA-8B28-4338-9C0D-598C47DD7CAF}" destId="{33812879-D241-445E-B3C5-4438DBD4B791}" srcOrd="0" destOrd="0" presId="urn:microsoft.com/office/officeart/2005/8/layout/hierarchy6"/>
    <dgm:cxn modelId="{6C06F716-DA21-429B-92E7-B14C90B8B641}" type="presOf" srcId="{0A8F3D5F-3AA9-460F-8E51-E69BB08DA264}" destId="{A35C684C-A103-48A7-8562-B95B5132A4E5}" srcOrd="0" destOrd="0" presId="urn:microsoft.com/office/officeart/2005/8/layout/hierarchy6"/>
    <dgm:cxn modelId="{FF7B0853-99F6-4ABD-8B3B-56B585C85140}" srcId="{26F066AA-8B28-4338-9C0D-598C47DD7CAF}" destId="{450708CF-032D-4052-BB49-F921582FFEB0}" srcOrd="2" destOrd="0" parTransId="{0A8F3D5F-3AA9-460F-8E51-E69BB08DA264}" sibTransId="{9E01404D-06EF-4A03-802D-D6C39962104D}"/>
    <dgm:cxn modelId="{D1C7F815-1112-4B61-B2A0-73362D8A325F}" type="presOf" srcId="{C0C532A0-8D6B-4B70-9994-731DDC49D562}" destId="{DA942D68-80F2-4E7B-8038-92526C80EA8F}" srcOrd="0" destOrd="0" presId="urn:microsoft.com/office/officeart/2005/8/layout/hierarchy6"/>
    <dgm:cxn modelId="{5C818A88-3512-43F6-8360-C434BCCF543A}" type="presOf" srcId="{4EB7FF12-23C8-47BB-BAAE-9EECF4A55339}" destId="{7AED5687-20E4-47ED-A8C9-A47ED194D0E5}" srcOrd="0" destOrd="0" presId="urn:microsoft.com/office/officeart/2005/8/layout/hierarchy6"/>
    <dgm:cxn modelId="{41939833-01F1-48C0-B1FC-64FA7675A4B4}" type="presOf" srcId="{5F568992-8634-4178-B07E-2A6B4D4FF975}" destId="{35102DE3-2708-4DDA-92D9-715B90362EAD}" srcOrd="0" destOrd="0" presId="urn:microsoft.com/office/officeart/2005/8/layout/hierarchy6"/>
    <dgm:cxn modelId="{7183146C-B55E-4A1C-A0CA-DF1E5D7EF722}" srcId="{25075A32-A1CF-43BD-98EE-1F6AA235359B}" destId="{C68FCB44-ADAC-4A5B-9961-65B6BC7D3A49}" srcOrd="1" destOrd="0" parTransId="{0F58F340-9FC3-4C20-AAFA-204BCB6B4668}" sibTransId="{FE6689F6-0BB9-4D11-99BA-E24D61ECBF8C}"/>
    <dgm:cxn modelId="{9A6E7A50-678C-4B71-A12A-297D3C7D0CBE}" type="presOf" srcId="{E5A95463-AF09-4ACA-A660-6B6BE1CCC140}" destId="{D55ED7DC-9FAD-481A-942B-685339B9D38B}" srcOrd="0" destOrd="0" presId="urn:microsoft.com/office/officeart/2005/8/layout/hierarchy6"/>
    <dgm:cxn modelId="{D54FD453-8722-4B69-8432-BF5BE685E6A3}" type="presOf" srcId="{25075A32-A1CF-43BD-98EE-1F6AA235359B}" destId="{DD1B99C9-5484-4DCE-A728-AA30A30962E2}" srcOrd="0" destOrd="0" presId="urn:microsoft.com/office/officeart/2005/8/layout/hierarchy6"/>
    <dgm:cxn modelId="{875CE630-50DC-4810-9F32-B98A44B3D1B7}" srcId="{26F066AA-8B28-4338-9C0D-598C47DD7CAF}" destId="{C0C532A0-8D6B-4B70-9994-731DDC49D562}" srcOrd="1" destOrd="0" parTransId="{1D80B945-8686-48C7-9F42-0FC4F7BB6FF8}" sibTransId="{65B12DEF-2956-4C4E-997F-3F7277F78679}"/>
    <dgm:cxn modelId="{D057B882-54BF-4EE8-9A5F-71F01996E58B}" type="presOf" srcId="{E5A95463-AF09-4ACA-A660-6B6BE1CCC140}" destId="{AC7C3F46-5408-48DB-851F-3F1460D0E6B3}" srcOrd="1" destOrd="0" presId="urn:microsoft.com/office/officeart/2005/8/layout/hierarchy6"/>
    <dgm:cxn modelId="{C51B713A-B79C-4B1B-9EA6-46F1E7E1F299}" srcId="{25075A32-A1CF-43BD-98EE-1F6AA235359B}" destId="{E5A95463-AF09-4ACA-A660-6B6BE1CCC140}" srcOrd="2" destOrd="0" parTransId="{88679205-42C5-4A67-89F4-BA94452BF2D5}" sibTransId="{8B60F2E3-9151-4C1B-9C59-ABFCA9A5E56F}"/>
    <dgm:cxn modelId="{0396E331-9839-4FF6-80CC-455718B2D013}" type="presOf" srcId="{1D80B945-8686-48C7-9F42-0FC4F7BB6FF8}" destId="{23ADCF84-1F19-4A81-9535-8BC33A35135E}" srcOrd="0" destOrd="0" presId="urn:microsoft.com/office/officeart/2005/8/layout/hierarchy6"/>
    <dgm:cxn modelId="{84B378FD-0E61-498C-BF05-F16A8F84648E}" type="presParOf" srcId="{DD1B99C9-5484-4DCE-A728-AA30A30962E2}" destId="{3FF1D2B1-3878-46BF-AF82-382DACF6FC3B}" srcOrd="0" destOrd="0" presId="urn:microsoft.com/office/officeart/2005/8/layout/hierarchy6"/>
    <dgm:cxn modelId="{60B6C47B-5BE7-4850-A551-8561464CF5DB}" type="presParOf" srcId="{3FF1D2B1-3878-46BF-AF82-382DACF6FC3B}" destId="{71077CDF-6214-4377-84E6-3E90C1AF6894}" srcOrd="0" destOrd="0" presId="urn:microsoft.com/office/officeart/2005/8/layout/hierarchy6"/>
    <dgm:cxn modelId="{7C410432-8187-454E-AC0A-E017617D1006}" type="presParOf" srcId="{3FF1D2B1-3878-46BF-AF82-382DACF6FC3B}" destId="{08FFEF17-1A53-4D4D-B281-2445E616EA29}" srcOrd="1" destOrd="0" presId="urn:microsoft.com/office/officeart/2005/8/layout/hierarchy6"/>
    <dgm:cxn modelId="{3B017B05-ADB4-4CE7-B8D0-E6B5C16AEAD4}" type="presParOf" srcId="{08FFEF17-1A53-4D4D-B281-2445E616EA29}" destId="{58CE1731-5EE5-4EBA-AFE5-D0765EBDAB5D}" srcOrd="0" destOrd="0" presId="urn:microsoft.com/office/officeart/2005/8/layout/hierarchy6"/>
    <dgm:cxn modelId="{78C95D2F-7122-4218-AFE2-EB325B0C8872}" type="presParOf" srcId="{58CE1731-5EE5-4EBA-AFE5-D0765EBDAB5D}" destId="{33812879-D241-445E-B3C5-4438DBD4B791}" srcOrd="0" destOrd="0" presId="urn:microsoft.com/office/officeart/2005/8/layout/hierarchy6"/>
    <dgm:cxn modelId="{1F22BD1E-8D15-42E3-BE1F-FC427259BEED}" type="presParOf" srcId="{58CE1731-5EE5-4EBA-AFE5-D0765EBDAB5D}" destId="{9AFE817A-E119-491D-B711-DA5A7A3ACC9B}" srcOrd="1" destOrd="0" presId="urn:microsoft.com/office/officeart/2005/8/layout/hierarchy6"/>
    <dgm:cxn modelId="{44499D68-4400-4DC7-B6F6-673F2F111885}" type="presParOf" srcId="{9AFE817A-E119-491D-B711-DA5A7A3ACC9B}" destId="{7AED5687-20E4-47ED-A8C9-A47ED194D0E5}" srcOrd="0" destOrd="0" presId="urn:microsoft.com/office/officeart/2005/8/layout/hierarchy6"/>
    <dgm:cxn modelId="{09804205-A507-41C4-88FC-EFA7F9A48D0E}" type="presParOf" srcId="{9AFE817A-E119-491D-B711-DA5A7A3ACC9B}" destId="{C86B7BBA-4F5A-410E-8F1B-4C26D50AC33B}" srcOrd="1" destOrd="0" presId="urn:microsoft.com/office/officeart/2005/8/layout/hierarchy6"/>
    <dgm:cxn modelId="{0F7B9766-CCD2-4907-BC48-A967391380A2}" type="presParOf" srcId="{C86B7BBA-4F5A-410E-8F1B-4C26D50AC33B}" destId="{35102DE3-2708-4DDA-92D9-715B90362EAD}" srcOrd="0" destOrd="0" presId="urn:microsoft.com/office/officeart/2005/8/layout/hierarchy6"/>
    <dgm:cxn modelId="{58BDD429-9EB8-401B-9AEF-20BB36EC44BA}" type="presParOf" srcId="{C86B7BBA-4F5A-410E-8F1B-4C26D50AC33B}" destId="{2B01B1EB-2698-4B42-88C9-529484C7FB0B}" srcOrd="1" destOrd="0" presId="urn:microsoft.com/office/officeart/2005/8/layout/hierarchy6"/>
    <dgm:cxn modelId="{C7E3AE88-E683-48D2-9FB8-060209D26EF1}" type="presParOf" srcId="{9AFE817A-E119-491D-B711-DA5A7A3ACC9B}" destId="{23ADCF84-1F19-4A81-9535-8BC33A35135E}" srcOrd="2" destOrd="0" presId="urn:microsoft.com/office/officeart/2005/8/layout/hierarchy6"/>
    <dgm:cxn modelId="{A1F6C690-8F68-4E82-A26D-C3E9C88DE58A}" type="presParOf" srcId="{9AFE817A-E119-491D-B711-DA5A7A3ACC9B}" destId="{F792F0D1-0E27-4890-AAED-AC282A44C5F7}" srcOrd="3" destOrd="0" presId="urn:microsoft.com/office/officeart/2005/8/layout/hierarchy6"/>
    <dgm:cxn modelId="{AC71BFDF-F35A-49CE-BFBD-8D8671E8E49C}" type="presParOf" srcId="{F792F0D1-0E27-4890-AAED-AC282A44C5F7}" destId="{DA942D68-80F2-4E7B-8038-92526C80EA8F}" srcOrd="0" destOrd="0" presId="urn:microsoft.com/office/officeart/2005/8/layout/hierarchy6"/>
    <dgm:cxn modelId="{189BED36-A529-41ED-A29C-54E7DFC7EFC9}" type="presParOf" srcId="{F792F0D1-0E27-4890-AAED-AC282A44C5F7}" destId="{22A80A31-7D04-4AC2-885F-023A6718D44F}" srcOrd="1" destOrd="0" presId="urn:microsoft.com/office/officeart/2005/8/layout/hierarchy6"/>
    <dgm:cxn modelId="{1C6C684E-18C9-4E3B-9D5F-9B7FDDB09C56}" type="presParOf" srcId="{9AFE817A-E119-491D-B711-DA5A7A3ACC9B}" destId="{A35C684C-A103-48A7-8562-B95B5132A4E5}" srcOrd="4" destOrd="0" presId="urn:microsoft.com/office/officeart/2005/8/layout/hierarchy6"/>
    <dgm:cxn modelId="{EBB3509E-9AF5-4CF1-A177-D8D9144E2B58}" type="presParOf" srcId="{9AFE817A-E119-491D-B711-DA5A7A3ACC9B}" destId="{22E54840-142C-49DF-AF96-41C03D47AE6D}" srcOrd="5" destOrd="0" presId="urn:microsoft.com/office/officeart/2005/8/layout/hierarchy6"/>
    <dgm:cxn modelId="{5D751B82-135F-4065-AA5C-AD5F38924C20}" type="presParOf" srcId="{22E54840-142C-49DF-AF96-41C03D47AE6D}" destId="{4EA600DA-04CD-4B5D-8102-9168F39B3761}" srcOrd="0" destOrd="0" presId="urn:microsoft.com/office/officeart/2005/8/layout/hierarchy6"/>
    <dgm:cxn modelId="{F274CB93-A112-4F7F-BAC2-1AA15941A9A1}" type="presParOf" srcId="{22E54840-142C-49DF-AF96-41C03D47AE6D}" destId="{705EF4D2-023A-408A-B362-00A32CEB286D}" srcOrd="1" destOrd="0" presId="urn:microsoft.com/office/officeart/2005/8/layout/hierarchy6"/>
    <dgm:cxn modelId="{8D7F570E-4FD5-46AE-9CFD-48E8377E36F4}" type="presParOf" srcId="{DD1B99C9-5484-4DCE-A728-AA30A30962E2}" destId="{37160409-D995-4204-9CD6-75A2874EB167}" srcOrd="1" destOrd="0" presId="urn:microsoft.com/office/officeart/2005/8/layout/hierarchy6"/>
    <dgm:cxn modelId="{5D6BAAFB-2572-4BD2-A870-46E283A42C20}" type="presParOf" srcId="{37160409-D995-4204-9CD6-75A2874EB167}" destId="{ADF82914-5F59-4585-9C41-4F9DB3F603AD}" srcOrd="0" destOrd="0" presId="urn:microsoft.com/office/officeart/2005/8/layout/hierarchy6"/>
    <dgm:cxn modelId="{39AE1CF6-CDD3-4EF8-B303-520093A85C39}" type="presParOf" srcId="{ADF82914-5F59-4585-9C41-4F9DB3F603AD}" destId="{C5A6080E-1599-45E6-8996-1205C469FEB7}" srcOrd="0" destOrd="0" presId="urn:microsoft.com/office/officeart/2005/8/layout/hierarchy6"/>
    <dgm:cxn modelId="{05E5C4A1-9A2D-449A-8660-4E46CE9C5406}" type="presParOf" srcId="{ADF82914-5F59-4585-9C41-4F9DB3F603AD}" destId="{A2E0631A-93F3-45D1-A0C7-C8F762D4FB87}" srcOrd="1" destOrd="0" presId="urn:microsoft.com/office/officeart/2005/8/layout/hierarchy6"/>
    <dgm:cxn modelId="{3757E278-43E9-46FF-8545-B8320BFAE76D}" type="presParOf" srcId="{37160409-D995-4204-9CD6-75A2874EB167}" destId="{87B2DD97-8C49-4A32-8600-F0244881253A}" srcOrd="1" destOrd="0" presId="urn:microsoft.com/office/officeart/2005/8/layout/hierarchy6"/>
    <dgm:cxn modelId="{B4B34E5B-6C84-4AD9-B103-6AA3BE436581}" type="presParOf" srcId="{87B2DD97-8C49-4A32-8600-F0244881253A}" destId="{ACEAB8D7-ACD4-43CA-9EE6-2C142506F4B1}" srcOrd="0" destOrd="0" presId="urn:microsoft.com/office/officeart/2005/8/layout/hierarchy6"/>
    <dgm:cxn modelId="{C7C0710B-8AF3-4FDB-9C8A-D75FAE4F8749}" type="presParOf" srcId="{37160409-D995-4204-9CD6-75A2874EB167}" destId="{04CFD68B-9FFF-452B-93C6-2102B52C2DF1}" srcOrd="2" destOrd="0" presId="urn:microsoft.com/office/officeart/2005/8/layout/hierarchy6"/>
    <dgm:cxn modelId="{069B54D0-22C2-4940-9909-488E7245A30E}" type="presParOf" srcId="{04CFD68B-9FFF-452B-93C6-2102B52C2DF1}" destId="{D55ED7DC-9FAD-481A-942B-685339B9D38B}" srcOrd="0" destOrd="0" presId="urn:microsoft.com/office/officeart/2005/8/layout/hierarchy6"/>
    <dgm:cxn modelId="{B93431B4-5800-4A1E-8148-F3E3F3E61029}" type="presParOf" srcId="{04CFD68B-9FFF-452B-93C6-2102B52C2DF1}" destId="{AC7C3F46-5408-48DB-851F-3F1460D0E6B3}"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EA9C01-1746-4CF2-B0EA-5301A819FEE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789F624-CEA3-499F-8447-548009AE9F01}">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توقع الأخطار</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CC4C8D8-4EA7-460C-A886-E3DF7AA98292}" type="parTrans" cxnId="{8C77ABDD-463F-43A3-8909-E974164CD46D}">
      <dgm:prSet/>
      <dgm:spPr/>
      <dgm:t>
        <a:bodyPr/>
        <a:lstStyle/>
        <a:p>
          <a:endParaRPr lang="en-US"/>
        </a:p>
      </dgm:t>
    </dgm:pt>
    <dgm:pt modelId="{A5964625-2FF6-4FE7-BDE5-A0531DB426E5}" type="sibTrans" cxnId="{8C77ABDD-463F-43A3-8909-E974164CD46D}">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59965BB-D2D6-431A-9EDC-168730D4CE0D}">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تقييم المخاطر</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B61C230F-B4E6-4210-BFF7-665DAA836FD0}" type="parTrans" cxnId="{253DBBAA-F17B-4615-93E9-0B8A8153DCB6}">
      <dgm:prSet/>
      <dgm:spPr/>
      <dgm:t>
        <a:bodyPr/>
        <a:lstStyle/>
        <a:p>
          <a:endParaRPr lang="en-US"/>
        </a:p>
      </dgm:t>
    </dgm:pt>
    <dgm:pt modelId="{83563AA7-6C32-44A9-B393-62542EA2F037}" type="sibTrans" cxnId="{253DBBAA-F17B-4615-93E9-0B8A8153DCB6}">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FA05C5E-076A-411C-9A70-42224D6FC5D0}">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الوقاية</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22EAC80-52BD-4FD5-81B2-F0B26C89E191}" type="parTrans" cxnId="{BAE4C4C6-5C63-4595-922B-488758FA67B5}">
      <dgm:prSet/>
      <dgm:spPr/>
      <dgm:t>
        <a:bodyPr/>
        <a:lstStyle/>
        <a:p>
          <a:endParaRPr lang="en-US"/>
        </a:p>
      </dgm:t>
    </dgm:pt>
    <dgm:pt modelId="{84C755F5-39D3-4FDE-BC3B-B685993F36ED}" type="sibTrans" cxnId="{BAE4C4C6-5C63-4595-922B-488758FA67B5}">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9C6FB83-05C5-4565-8BC2-3BEE78D98EB1}">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الاستجابة</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80D3EA-F06D-451A-BAD3-CD715912F6FF}" type="parTrans" cxnId="{30EE9EE9-0169-4BA2-B01B-4346E5B07C50}">
      <dgm:prSet/>
      <dgm:spPr/>
      <dgm:t>
        <a:bodyPr/>
        <a:lstStyle/>
        <a:p>
          <a:endParaRPr lang="en-US"/>
        </a:p>
      </dgm:t>
    </dgm:pt>
    <dgm:pt modelId="{4C65C429-5E78-4120-90EB-373D5594E34B}" type="sibTrans" cxnId="{30EE9EE9-0169-4BA2-B01B-4346E5B07C50}">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6A10421-8B4F-4F97-A25A-86917FFEB8C0}">
      <dgm:prSet phldrT="[Tex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التعافي</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1386E4C-6B4A-4764-82B3-E5F130FAE2ED}" type="parTrans" cxnId="{2CA53434-D190-4113-8E9D-748C63BD4947}">
      <dgm:prSet/>
      <dgm:spPr/>
      <dgm:t>
        <a:bodyPr/>
        <a:lstStyle/>
        <a:p>
          <a:endParaRPr lang="en-US"/>
        </a:p>
      </dgm:t>
    </dgm:pt>
    <dgm:pt modelId="{C20509C5-4009-4E0A-9EC8-6EA8BF7D8806}" type="sibTrans" cxnId="{2CA53434-D190-4113-8E9D-748C63BD4947}">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95AB3C7-41C2-4B88-984C-6E24A99F0FAB}">
      <dgm:prSet/>
      <dgm:spPr>
        <a:noFill/>
      </dgm:spPr>
      <dgm:t>
        <a:bodyPr/>
        <a:lstStyle/>
        <a:p>
          <a:r>
            <a:rPr lang="ar-AE"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الجاهزية</a:t>
          </a:r>
          <a:endParaRPr lang="en-US"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1A0B868-4473-483A-81FE-FC4E92D9312C}" type="parTrans" cxnId="{69C0A57A-36EC-4705-9218-711A5451B4C6}">
      <dgm:prSet/>
      <dgm:spPr/>
      <dgm:t>
        <a:bodyPr/>
        <a:lstStyle/>
        <a:p>
          <a:endParaRPr lang="en-US"/>
        </a:p>
      </dgm:t>
    </dgm:pt>
    <dgm:pt modelId="{98DE9F57-F35F-4791-B2E1-DEAE9EDB9F01}" type="sibTrans" cxnId="{69C0A57A-36EC-4705-9218-711A5451B4C6}">
      <dgm:prSet>
        <dgm:style>
          <a:lnRef idx="2">
            <a:schemeClr val="accent2"/>
          </a:lnRef>
          <a:fillRef idx="0">
            <a:schemeClr val="accent2"/>
          </a:fillRef>
          <a:effectRef idx="1">
            <a:schemeClr val="accent2"/>
          </a:effectRef>
          <a:fontRef idx="minor">
            <a:schemeClr val="tx1"/>
          </a:fontRef>
        </dgm:style>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73C16CC-36BD-4116-BC84-93594B2186E9}" type="pres">
      <dgm:prSet presAssocID="{57EA9C01-1746-4CF2-B0EA-5301A819FEE5}" presName="cycle" presStyleCnt="0">
        <dgm:presLayoutVars>
          <dgm:dir/>
          <dgm:resizeHandles val="exact"/>
        </dgm:presLayoutVars>
      </dgm:prSet>
      <dgm:spPr/>
      <dgm:t>
        <a:bodyPr/>
        <a:lstStyle/>
        <a:p>
          <a:endParaRPr lang="en-US"/>
        </a:p>
      </dgm:t>
    </dgm:pt>
    <dgm:pt modelId="{C82CE67F-8BCA-4F12-A6FE-3BBC634DDA77}" type="pres">
      <dgm:prSet presAssocID="{3789F624-CEA3-499F-8447-548009AE9F01}" presName="node" presStyleLbl="node1" presStyleIdx="0" presStyleCnt="6">
        <dgm:presLayoutVars>
          <dgm:bulletEnabled val="1"/>
        </dgm:presLayoutVars>
      </dgm:prSet>
      <dgm:spPr/>
      <dgm:t>
        <a:bodyPr/>
        <a:lstStyle/>
        <a:p>
          <a:endParaRPr lang="en-US"/>
        </a:p>
      </dgm:t>
    </dgm:pt>
    <dgm:pt modelId="{F677839D-FDB7-48DD-849C-E29F54FB0C9E}" type="pres">
      <dgm:prSet presAssocID="{3789F624-CEA3-499F-8447-548009AE9F01}" presName="spNode" presStyleCnt="0"/>
      <dgm:spPr/>
    </dgm:pt>
    <dgm:pt modelId="{F07F0716-C898-419E-A6E4-2623A5679908}" type="pres">
      <dgm:prSet presAssocID="{A5964625-2FF6-4FE7-BDE5-A0531DB426E5}" presName="sibTrans" presStyleLbl="sibTrans1D1" presStyleIdx="0" presStyleCnt="6"/>
      <dgm:spPr/>
      <dgm:t>
        <a:bodyPr/>
        <a:lstStyle/>
        <a:p>
          <a:endParaRPr lang="en-US"/>
        </a:p>
      </dgm:t>
    </dgm:pt>
    <dgm:pt modelId="{8A2D62C7-77F9-4B9F-ACA2-C729FEFB861C}" type="pres">
      <dgm:prSet presAssocID="{159965BB-D2D6-431A-9EDC-168730D4CE0D}" presName="node" presStyleLbl="node1" presStyleIdx="1" presStyleCnt="6">
        <dgm:presLayoutVars>
          <dgm:bulletEnabled val="1"/>
        </dgm:presLayoutVars>
      </dgm:prSet>
      <dgm:spPr/>
      <dgm:t>
        <a:bodyPr/>
        <a:lstStyle/>
        <a:p>
          <a:endParaRPr lang="en-US"/>
        </a:p>
      </dgm:t>
    </dgm:pt>
    <dgm:pt modelId="{2DDF6E37-BAFA-48B9-89F3-D16608908056}" type="pres">
      <dgm:prSet presAssocID="{159965BB-D2D6-431A-9EDC-168730D4CE0D}" presName="spNode" presStyleCnt="0"/>
      <dgm:spPr/>
    </dgm:pt>
    <dgm:pt modelId="{71364489-5ABC-4D29-BA36-2C413819221E}" type="pres">
      <dgm:prSet presAssocID="{83563AA7-6C32-44A9-B393-62542EA2F037}" presName="sibTrans" presStyleLbl="sibTrans1D1" presStyleIdx="1" presStyleCnt="6"/>
      <dgm:spPr/>
      <dgm:t>
        <a:bodyPr/>
        <a:lstStyle/>
        <a:p>
          <a:endParaRPr lang="en-US"/>
        </a:p>
      </dgm:t>
    </dgm:pt>
    <dgm:pt modelId="{088ED2E5-CF31-4733-8016-23C634C1AB8A}" type="pres">
      <dgm:prSet presAssocID="{7FA05C5E-076A-411C-9A70-42224D6FC5D0}" presName="node" presStyleLbl="node1" presStyleIdx="2" presStyleCnt="6">
        <dgm:presLayoutVars>
          <dgm:bulletEnabled val="1"/>
        </dgm:presLayoutVars>
      </dgm:prSet>
      <dgm:spPr/>
      <dgm:t>
        <a:bodyPr/>
        <a:lstStyle/>
        <a:p>
          <a:endParaRPr lang="en-US"/>
        </a:p>
      </dgm:t>
    </dgm:pt>
    <dgm:pt modelId="{61B659BB-1589-41A8-98CE-AA18EEA74AD2}" type="pres">
      <dgm:prSet presAssocID="{7FA05C5E-076A-411C-9A70-42224D6FC5D0}" presName="spNode" presStyleCnt="0"/>
      <dgm:spPr/>
    </dgm:pt>
    <dgm:pt modelId="{93D611EB-ED75-4507-ADB1-CA5000C80A76}" type="pres">
      <dgm:prSet presAssocID="{84C755F5-39D3-4FDE-BC3B-B685993F36ED}" presName="sibTrans" presStyleLbl="sibTrans1D1" presStyleIdx="2" presStyleCnt="6"/>
      <dgm:spPr/>
      <dgm:t>
        <a:bodyPr/>
        <a:lstStyle/>
        <a:p>
          <a:endParaRPr lang="en-US"/>
        </a:p>
      </dgm:t>
    </dgm:pt>
    <dgm:pt modelId="{C88EB8F5-2FB4-43FB-8AB0-2256F57A9337}" type="pres">
      <dgm:prSet presAssocID="{695AB3C7-41C2-4B88-984C-6E24A99F0FAB}" presName="node" presStyleLbl="node1" presStyleIdx="3" presStyleCnt="6">
        <dgm:presLayoutVars>
          <dgm:bulletEnabled val="1"/>
        </dgm:presLayoutVars>
      </dgm:prSet>
      <dgm:spPr/>
      <dgm:t>
        <a:bodyPr/>
        <a:lstStyle/>
        <a:p>
          <a:endParaRPr lang="en-US"/>
        </a:p>
      </dgm:t>
    </dgm:pt>
    <dgm:pt modelId="{B37E21D0-31D3-490B-9394-DD1102A906F1}" type="pres">
      <dgm:prSet presAssocID="{695AB3C7-41C2-4B88-984C-6E24A99F0FAB}" presName="spNode" presStyleCnt="0"/>
      <dgm:spPr/>
    </dgm:pt>
    <dgm:pt modelId="{532BD97E-45CC-4613-8EF6-119F615A2930}" type="pres">
      <dgm:prSet presAssocID="{98DE9F57-F35F-4791-B2E1-DEAE9EDB9F01}" presName="sibTrans" presStyleLbl="sibTrans1D1" presStyleIdx="3" presStyleCnt="6"/>
      <dgm:spPr/>
      <dgm:t>
        <a:bodyPr/>
        <a:lstStyle/>
        <a:p>
          <a:endParaRPr lang="en-US"/>
        </a:p>
      </dgm:t>
    </dgm:pt>
    <dgm:pt modelId="{A40F10C5-84D1-4D2B-9376-B1255830264C}" type="pres">
      <dgm:prSet presAssocID="{D9C6FB83-05C5-4565-8BC2-3BEE78D98EB1}" presName="node" presStyleLbl="node1" presStyleIdx="4" presStyleCnt="6">
        <dgm:presLayoutVars>
          <dgm:bulletEnabled val="1"/>
        </dgm:presLayoutVars>
      </dgm:prSet>
      <dgm:spPr/>
      <dgm:t>
        <a:bodyPr/>
        <a:lstStyle/>
        <a:p>
          <a:endParaRPr lang="en-US"/>
        </a:p>
      </dgm:t>
    </dgm:pt>
    <dgm:pt modelId="{81B26F02-379C-4801-8F4F-06A8C8FC42FA}" type="pres">
      <dgm:prSet presAssocID="{D9C6FB83-05C5-4565-8BC2-3BEE78D98EB1}" presName="spNode" presStyleCnt="0"/>
      <dgm:spPr/>
    </dgm:pt>
    <dgm:pt modelId="{1C3AC190-FBA3-4BCD-8291-D4FA3FBA197B}" type="pres">
      <dgm:prSet presAssocID="{4C65C429-5E78-4120-90EB-373D5594E34B}" presName="sibTrans" presStyleLbl="sibTrans1D1" presStyleIdx="4" presStyleCnt="6"/>
      <dgm:spPr/>
      <dgm:t>
        <a:bodyPr/>
        <a:lstStyle/>
        <a:p>
          <a:endParaRPr lang="en-US"/>
        </a:p>
      </dgm:t>
    </dgm:pt>
    <dgm:pt modelId="{33DE5743-B47D-41E2-BEDA-F4CE4963EB23}" type="pres">
      <dgm:prSet presAssocID="{66A10421-8B4F-4F97-A25A-86917FFEB8C0}" presName="node" presStyleLbl="node1" presStyleIdx="5" presStyleCnt="6">
        <dgm:presLayoutVars>
          <dgm:bulletEnabled val="1"/>
        </dgm:presLayoutVars>
      </dgm:prSet>
      <dgm:spPr/>
      <dgm:t>
        <a:bodyPr/>
        <a:lstStyle/>
        <a:p>
          <a:endParaRPr lang="en-US"/>
        </a:p>
      </dgm:t>
    </dgm:pt>
    <dgm:pt modelId="{A41D8B09-D9DB-4B74-B168-9DF81084D41F}" type="pres">
      <dgm:prSet presAssocID="{66A10421-8B4F-4F97-A25A-86917FFEB8C0}" presName="spNode" presStyleCnt="0"/>
      <dgm:spPr/>
    </dgm:pt>
    <dgm:pt modelId="{24B362DD-A54A-4C9B-B244-039CD8D950DF}" type="pres">
      <dgm:prSet presAssocID="{C20509C5-4009-4E0A-9EC8-6EA8BF7D8806}" presName="sibTrans" presStyleLbl="sibTrans1D1" presStyleIdx="5" presStyleCnt="6"/>
      <dgm:spPr/>
      <dgm:t>
        <a:bodyPr/>
        <a:lstStyle/>
        <a:p>
          <a:endParaRPr lang="en-US"/>
        </a:p>
      </dgm:t>
    </dgm:pt>
  </dgm:ptLst>
  <dgm:cxnLst>
    <dgm:cxn modelId="{253DBBAA-F17B-4615-93E9-0B8A8153DCB6}" srcId="{57EA9C01-1746-4CF2-B0EA-5301A819FEE5}" destId="{159965BB-D2D6-431A-9EDC-168730D4CE0D}" srcOrd="1" destOrd="0" parTransId="{B61C230F-B4E6-4210-BFF7-665DAA836FD0}" sibTransId="{83563AA7-6C32-44A9-B393-62542EA2F037}"/>
    <dgm:cxn modelId="{3615FDAA-F54C-4D4B-95D3-DF2C4EDBEB22}" type="presOf" srcId="{695AB3C7-41C2-4B88-984C-6E24A99F0FAB}" destId="{C88EB8F5-2FB4-43FB-8AB0-2256F57A9337}" srcOrd="0" destOrd="0" presId="urn:microsoft.com/office/officeart/2005/8/layout/cycle5"/>
    <dgm:cxn modelId="{BAE4C4C6-5C63-4595-922B-488758FA67B5}" srcId="{57EA9C01-1746-4CF2-B0EA-5301A819FEE5}" destId="{7FA05C5E-076A-411C-9A70-42224D6FC5D0}" srcOrd="2" destOrd="0" parTransId="{622EAC80-52BD-4FD5-81B2-F0B26C89E191}" sibTransId="{84C755F5-39D3-4FDE-BC3B-B685993F36ED}"/>
    <dgm:cxn modelId="{1F2EEFCA-564E-4C3A-AD86-2953C389AD97}" type="presOf" srcId="{7FA05C5E-076A-411C-9A70-42224D6FC5D0}" destId="{088ED2E5-CF31-4733-8016-23C634C1AB8A}" srcOrd="0" destOrd="0" presId="urn:microsoft.com/office/officeart/2005/8/layout/cycle5"/>
    <dgm:cxn modelId="{E858DAB7-A325-4934-90D0-5DBE4F19F08D}" type="presOf" srcId="{A5964625-2FF6-4FE7-BDE5-A0531DB426E5}" destId="{F07F0716-C898-419E-A6E4-2623A5679908}" srcOrd="0" destOrd="0" presId="urn:microsoft.com/office/officeart/2005/8/layout/cycle5"/>
    <dgm:cxn modelId="{8C77ABDD-463F-43A3-8909-E974164CD46D}" srcId="{57EA9C01-1746-4CF2-B0EA-5301A819FEE5}" destId="{3789F624-CEA3-499F-8447-548009AE9F01}" srcOrd="0" destOrd="0" parTransId="{9CC4C8D8-4EA7-460C-A886-E3DF7AA98292}" sibTransId="{A5964625-2FF6-4FE7-BDE5-A0531DB426E5}"/>
    <dgm:cxn modelId="{D9EFF171-4C89-4E7B-B235-C39CB587ADB8}" type="presOf" srcId="{83563AA7-6C32-44A9-B393-62542EA2F037}" destId="{71364489-5ABC-4D29-BA36-2C413819221E}" srcOrd="0" destOrd="0" presId="urn:microsoft.com/office/officeart/2005/8/layout/cycle5"/>
    <dgm:cxn modelId="{30EE9EE9-0169-4BA2-B01B-4346E5B07C50}" srcId="{57EA9C01-1746-4CF2-B0EA-5301A819FEE5}" destId="{D9C6FB83-05C5-4565-8BC2-3BEE78D98EB1}" srcOrd="4" destOrd="0" parTransId="{C080D3EA-F06D-451A-BAD3-CD715912F6FF}" sibTransId="{4C65C429-5E78-4120-90EB-373D5594E34B}"/>
    <dgm:cxn modelId="{BC716442-215B-471A-800B-4968F01A0153}" type="presOf" srcId="{159965BB-D2D6-431A-9EDC-168730D4CE0D}" destId="{8A2D62C7-77F9-4B9F-ACA2-C729FEFB861C}" srcOrd="0" destOrd="0" presId="urn:microsoft.com/office/officeart/2005/8/layout/cycle5"/>
    <dgm:cxn modelId="{8DCF7376-E96A-4D1E-9585-A198EA502757}" type="presOf" srcId="{D9C6FB83-05C5-4565-8BC2-3BEE78D98EB1}" destId="{A40F10C5-84D1-4D2B-9376-B1255830264C}" srcOrd="0" destOrd="0" presId="urn:microsoft.com/office/officeart/2005/8/layout/cycle5"/>
    <dgm:cxn modelId="{C41FED84-2F78-4BA7-B494-47FCE7B0F745}" type="presOf" srcId="{4C65C429-5E78-4120-90EB-373D5594E34B}" destId="{1C3AC190-FBA3-4BCD-8291-D4FA3FBA197B}" srcOrd="0" destOrd="0" presId="urn:microsoft.com/office/officeart/2005/8/layout/cycle5"/>
    <dgm:cxn modelId="{69C0A57A-36EC-4705-9218-711A5451B4C6}" srcId="{57EA9C01-1746-4CF2-B0EA-5301A819FEE5}" destId="{695AB3C7-41C2-4B88-984C-6E24A99F0FAB}" srcOrd="3" destOrd="0" parTransId="{01A0B868-4473-483A-81FE-FC4E92D9312C}" sibTransId="{98DE9F57-F35F-4791-B2E1-DEAE9EDB9F01}"/>
    <dgm:cxn modelId="{4AE0B47A-3278-48B0-B4AE-3F3C1E4EF345}" type="presOf" srcId="{57EA9C01-1746-4CF2-B0EA-5301A819FEE5}" destId="{573C16CC-36BD-4116-BC84-93594B2186E9}" srcOrd="0" destOrd="0" presId="urn:microsoft.com/office/officeart/2005/8/layout/cycle5"/>
    <dgm:cxn modelId="{C85FFBF8-D311-4C21-99E8-89640BBDC018}" type="presOf" srcId="{98DE9F57-F35F-4791-B2E1-DEAE9EDB9F01}" destId="{532BD97E-45CC-4613-8EF6-119F615A2930}" srcOrd="0" destOrd="0" presId="urn:microsoft.com/office/officeart/2005/8/layout/cycle5"/>
    <dgm:cxn modelId="{23F609A4-8567-430B-ACB8-1147A958E1F8}" type="presOf" srcId="{84C755F5-39D3-4FDE-BC3B-B685993F36ED}" destId="{93D611EB-ED75-4507-ADB1-CA5000C80A76}" srcOrd="0" destOrd="0" presId="urn:microsoft.com/office/officeart/2005/8/layout/cycle5"/>
    <dgm:cxn modelId="{44FD7A46-5185-4E37-888D-F497DFFB65EE}" type="presOf" srcId="{66A10421-8B4F-4F97-A25A-86917FFEB8C0}" destId="{33DE5743-B47D-41E2-BEDA-F4CE4963EB23}" srcOrd="0" destOrd="0" presId="urn:microsoft.com/office/officeart/2005/8/layout/cycle5"/>
    <dgm:cxn modelId="{01255B25-24A2-4200-A052-E3E04864EF7B}" type="presOf" srcId="{3789F624-CEA3-499F-8447-548009AE9F01}" destId="{C82CE67F-8BCA-4F12-A6FE-3BBC634DDA77}" srcOrd="0" destOrd="0" presId="urn:microsoft.com/office/officeart/2005/8/layout/cycle5"/>
    <dgm:cxn modelId="{2CA53434-D190-4113-8E9D-748C63BD4947}" srcId="{57EA9C01-1746-4CF2-B0EA-5301A819FEE5}" destId="{66A10421-8B4F-4F97-A25A-86917FFEB8C0}" srcOrd="5" destOrd="0" parTransId="{91386E4C-6B4A-4764-82B3-E5F130FAE2ED}" sibTransId="{C20509C5-4009-4E0A-9EC8-6EA8BF7D8806}"/>
    <dgm:cxn modelId="{169D4A51-A08A-49E6-BB08-2E41B931BB99}" type="presOf" srcId="{C20509C5-4009-4E0A-9EC8-6EA8BF7D8806}" destId="{24B362DD-A54A-4C9B-B244-039CD8D950DF}" srcOrd="0" destOrd="0" presId="urn:microsoft.com/office/officeart/2005/8/layout/cycle5"/>
    <dgm:cxn modelId="{8FBB0D43-E869-4351-8B9F-8CD27285C109}" type="presParOf" srcId="{573C16CC-36BD-4116-BC84-93594B2186E9}" destId="{C82CE67F-8BCA-4F12-A6FE-3BBC634DDA77}" srcOrd="0" destOrd="0" presId="urn:microsoft.com/office/officeart/2005/8/layout/cycle5"/>
    <dgm:cxn modelId="{19107AB1-17C4-4482-AD31-3DAD36041E45}" type="presParOf" srcId="{573C16CC-36BD-4116-BC84-93594B2186E9}" destId="{F677839D-FDB7-48DD-849C-E29F54FB0C9E}" srcOrd="1" destOrd="0" presId="urn:microsoft.com/office/officeart/2005/8/layout/cycle5"/>
    <dgm:cxn modelId="{AC5F8264-5329-4BF5-B2CE-CCC6E312AFA1}" type="presParOf" srcId="{573C16CC-36BD-4116-BC84-93594B2186E9}" destId="{F07F0716-C898-419E-A6E4-2623A5679908}" srcOrd="2" destOrd="0" presId="urn:microsoft.com/office/officeart/2005/8/layout/cycle5"/>
    <dgm:cxn modelId="{5E9BB50D-A781-422A-818C-2CE8687DC215}" type="presParOf" srcId="{573C16CC-36BD-4116-BC84-93594B2186E9}" destId="{8A2D62C7-77F9-4B9F-ACA2-C729FEFB861C}" srcOrd="3" destOrd="0" presId="urn:microsoft.com/office/officeart/2005/8/layout/cycle5"/>
    <dgm:cxn modelId="{8AD2524C-582E-4D31-B7DA-BEFF1870158D}" type="presParOf" srcId="{573C16CC-36BD-4116-BC84-93594B2186E9}" destId="{2DDF6E37-BAFA-48B9-89F3-D16608908056}" srcOrd="4" destOrd="0" presId="urn:microsoft.com/office/officeart/2005/8/layout/cycle5"/>
    <dgm:cxn modelId="{264B3C38-D26C-4D57-A168-81D3D73B417A}" type="presParOf" srcId="{573C16CC-36BD-4116-BC84-93594B2186E9}" destId="{71364489-5ABC-4D29-BA36-2C413819221E}" srcOrd="5" destOrd="0" presId="urn:microsoft.com/office/officeart/2005/8/layout/cycle5"/>
    <dgm:cxn modelId="{6B8F9122-E2A2-49D4-A05C-8E5F1ACF86A8}" type="presParOf" srcId="{573C16CC-36BD-4116-BC84-93594B2186E9}" destId="{088ED2E5-CF31-4733-8016-23C634C1AB8A}" srcOrd="6" destOrd="0" presId="urn:microsoft.com/office/officeart/2005/8/layout/cycle5"/>
    <dgm:cxn modelId="{E8320DAB-0E51-4994-B1C8-74D09888FB4B}" type="presParOf" srcId="{573C16CC-36BD-4116-BC84-93594B2186E9}" destId="{61B659BB-1589-41A8-98CE-AA18EEA74AD2}" srcOrd="7" destOrd="0" presId="urn:microsoft.com/office/officeart/2005/8/layout/cycle5"/>
    <dgm:cxn modelId="{66403618-36BA-4ABB-B28F-4662D73B4C54}" type="presParOf" srcId="{573C16CC-36BD-4116-BC84-93594B2186E9}" destId="{93D611EB-ED75-4507-ADB1-CA5000C80A76}" srcOrd="8" destOrd="0" presId="urn:microsoft.com/office/officeart/2005/8/layout/cycle5"/>
    <dgm:cxn modelId="{1BA860B1-87BA-48E8-813D-60ADFC015815}" type="presParOf" srcId="{573C16CC-36BD-4116-BC84-93594B2186E9}" destId="{C88EB8F5-2FB4-43FB-8AB0-2256F57A9337}" srcOrd="9" destOrd="0" presId="urn:microsoft.com/office/officeart/2005/8/layout/cycle5"/>
    <dgm:cxn modelId="{6DF9E43A-BA19-431A-A138-EC5C759BEA58}" type="presParOf" srcId="{573C16CC-36BD-4116-BC84-93594B2186E9}" destId="{B37E21D0-31D3-490B-9394-DD1102A906F1}" srcOrd="10" destOrd="0" presId="urn:microsoft.com/office/officeart/2005/8/layout/cycle5"/>
    <dgm:cxn modelId="{A2B42CCA-9AA6-4D87-93FB-4380925953EB}" type="presParOf" srcId="{573C16CC-36BD-4116-BC84-93594B2186E9}" destId="{532BD97E-45CC-4613-8EF6-119F615A2930}" srcOrd="11" destOrd="0" presId="urn:microsoft.com/office/officeart/2005/8/layout/cycle5"/>
    <dgm:cxn modelId="{DB404BD6-209C-4261-8A62-A7D7480077C2}" type="presParOf" srcId="{573C16CC-36BD-4116-BC84-93594B2186E9}" destId="{A40F10C5-84D1-4D2B-9376-B1255830264C}" srcOrd="12" destOrd="0" presId="urn:microsoft.com/office/officeart/2005/8/layout/cycle5"/>
    <dgm:cxn modelId="{7DA0997A-5EAC-43F7-8DBC-E9C8FB1CD371}" type="presParOf" srcId="{573C16CC-36BD-4116-BC84-93594B2186E9}" destId="{81B26F02-379C-4801-8F4F-06A8C8FC42FA}" srcOrd="13" destOrd="0" presId="urn:microsoft.com/office/officeart/2005/8/layout/cycle5"/>
    <dgm:cxn modelId="{2CFCF5F1-9200-47D3-B240-A05035267549}" type="presParOf" srcId="{573C16CC-36BD-4116-BC84-93594B2186E9}" destId="{1C3AC190-FBA3-4BCD-8291-D4FA3FBA197B}" srcOrd="14" destOrd="0" presId="urn:microsoft.com/office/officeart/2005/8/layout/cycle5"/>
    <dgm:cxn modelId="{1C4CE1EA-28EA-4228-9819-3C3C362D8011}" type="presParOf" srcId="{573C16CC-36BD-4116-BC84-93594B2186E9}" destId="{33DE5743-B47D-41E2-BEDA-F4CE4963EB23}" srcOrd="15" destOrd="0" presId="urn:microsoft.com/office/officeart/2005/8/layout/cycle5"/>
    <dgm:cxn modelId="{09A248E7-B8C9-4281-9DC0-501BC2ED7C7F}" type="presParOf" srcId="{573C16CC-36BD-4116-BC84-93594B2186E9}" destId="{A41D8B09-D9DB-4B74-B168-9DF81084D41F}" srcOrd="16" destOrd="0" presId="urn:microsoft.com/office/officeart/2005/8/layout/cycle5"/>
    <dgm:cxn modelId="{2C36BC65-7204-405C-87FF-EFB2CAF624AA}" type="presParOf" srcId="{573C16CC-36BD-4116-BC84-93594B2186E9}" destId="{24B362DD-A54A-4C9B-B244-039CD8D950DF}"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62BBDC-6473-4771-BC0D-D28FFE2B5537}" type="doc">
      <dgm:prSet loTypeId="urn:microsoft.com/office/officeart/2005/8/layout/radial4" loCatId="relationship" qsTypeId="urn:microsoft.com/office/officeart/2005/8/quickstyle/3d2" qsCatId="3D" csTypeId="urn:microsoft.com/office/officeart/2005/8/colors/accent6_4" csCatId="accent6" phldr="1"/>
      <dgm:spPr/>
      <dgm:t>
        <a:bodyPr/>
        <a:lstStyle/>
        <a:p>
          <a:endParaRPr lang="en-US"/>
        </a:p>
      </dgm:t>
    </dgm:pt>
    <dgm:pt modelId="{7087A141-5F3E-4BB7-9FE7-9C23174EB695}">
      <dgm:prSet phldrT="[Text]" custT="1"/>
      <dgm:spPr/>
      <dgm:t>
        <a:bodyPr/>
        <a:lstStyle/>
        <a:p>
          <a:r>
            <a:rPr lang="ar-AE" sz="4800" b="1" dirty="0" smtClean="0">
              <a:effectLst>
                <a:outerShdw blurRad="38100" dist="38100" dir="2700000" algn="tl">
                  <a:srgbClr val="000000">
                    <a:alpha val="43137"/>
                  </a:srgbClr>
                </a:outerShdw>
              </a:effectLst>
              <a:latin typeface="Arabic Typesetting" pitchFamily="66" charset="-78"/>
              <a:cs typeface="Arabic Typesetting" pitchFamily="66" charset="-78"/>
            </a:rPr>
            <a:t>الحكومة</a:t>
          </a:r>
          <a:endParaRPr lang="en-US" sz="4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7427CB1-AD1F-4B22-987F-B74A08740675}" type="parTrans" cxnId="{066666E6-87B3-44AF-ACDE-A1EB02D16E1A}">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439789A-755E-4180-B353-93BF1AD68298}" type="sibTrans" cxnId="{066666E6-87B3-44AF-ACDE-A1EB02D16E1A}">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31420CE-E40A-403C-852E-2B0489B65544}">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الشرطة</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DA609F0-BC24-4387-8F80-CD5C19005B11}" type="parTrans" cxnId="{538CBF87-94DC-4381-BF13-C4E8CC720B0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B640B978-B588-40CF-81B7-11DC66D38FE1}" type="sibTrans" cxnId="{538CBF87-94DC-4381-BF13-C4E8CC720B0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3A48A379-A9DA-4718-AC30-F5395CD4109F}">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الصحة</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1E286A1-4E38-405D-A247-48056D85734B}" type="parTrans" cxnId="{F6A4DD3C-BFC0-4FAD-863A-FB1DD13B7017}">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7F53C93-6A82-433D-ADB0-F013AAA6844E}" type="sibTrans" cxnId="{F6A4DD3C-BFC0-4FAD-863A-FB1DD13B7017}">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05CEF30A-244A-4096-B16E-6333A6DBD050}">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الدفاع المدني</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0A9C996-CC04-4FEC-898A-5ED9D0E226E3}" type="parTrans" cxnId="{CC33BD19-4190-43F4-A529-1BD675037E9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C92A262-B34C-405D-8E75-E0C7C8CD2559}" type="sibTrans" cxnId="{CC33BD19-4190-43F4-A529-1BD675037E9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160FEB3-0AFE-4BE2-BF84-87F9DF84DFCD}">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الوزارات والهيئات</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B69BC43-72B5-4FF7-93F5-787AB2207295}" type="parTrans" cxnId="{97373712-DF71-4F23-BE18-AFE07968302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5438713-37D1-42A8-A639-399B93CAD547}" type="sibTrans" cxnId="{97373712-DF71-4F23-BE18-AFE07968302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7104EDA-A9D3-498A-B82B-371C7B8F0A75}">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القوات المسلحة</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649D7D2-5FC4-4116-89D7-C24EB26B102F}" type="parTrans" cxnId="{DB3DEAB1-0025-4939-AC14-902B979CC01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8726514-46A4-417C-A946-B78BFFB15A06}" type="sibTrans" cxnId="{DB3DEAB1-0025-4939-AC14-902B979CC019}">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62E818D9-91B8-44BE-8DB4-DC10DE796E5F}">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المرافق</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23B88EA5-B5BA-4D7F-BC1A-6951995CF29F}" type="parTrans" cxnId="{061F81D5-0BC8-4BBF-BFEB-FF857C742218}">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22308B4-E040-4D21-AD0F-6D4AF021FE68}" type="sibTrans" cxnId="{061F81D5-0BC8-4BBF-BFEB-FF857C742218}">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C95D5F2-32E7-41A1-9540-07FCAA4F088C}">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الجمعيات والمنظمات التطوعية</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C7AE0FD9-5B1E-492E-B874-898A32CD01DC}" type="parTrans" cxnId="{5CD057DC-2428-49E7-9003-1951D8A53B9B}">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D5AA49D-6CE1-487A-9AE8-580D8230E4C6}" type="sibTrans" cxnId="{5CD057DC-2428-49E7-9003-1951D8A53B9B}">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A5BF47C6-C251-4DB5-AB8C-C11ABB0A9F78}">
      <dgm:prSet phldrT="[Text]" custT="1"/>
      <dgm:spPr/>
      <dgm:t>
        <a:bodyPr/>
        <a:lstStyle/>
        <a:p>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الاتصالات</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0E09BAC-24B7-4245-9051-5E076D3D1818}" type="parTrans" cxnId="{382F2CC8-CC53-402A-913A-A14F0C5FC840}">
      <dgm:prSet/>
      <dgm:spPr/>
      <dgm:t>
        <a:bodyPr/>
        <a:lstStyle/>
        <a:p>
          <a:endParaRPr lang="en-US"/>
        </a:p>
      </dgm:t>
    </dgm:pt>
    <dgm:pt modelId="{BB4C8D43-5C59-4953-B7E9-86B0A9C0C4C5}" type="sibTrans" cxnId="{382F2CC8-CC53-402A-913A-A14F0C5FC840}">
      <dgm:prSet/>
      <dgm:spPr/>
      <dgm:t>
        <a:bodyPr/>
        <a:lstStyle/>
        <a:p>
          <a:endParaRPr lang="en-US"/>
        </a:p>
      </dgm:t>
    </dgm:pt>
    <dgm:pt modelId="{AD083C59-AB13-4F46-A5EE-DAEE750EFEFF}" type="pres">
      <dgm:prSet presAssocID="{AE62BBDC-6473-4771-BC0D-D28FFE2B5537}" presName="cycle" presStyleCnt="0">
        <dgm:presLayoutVars>
          <dgm:chMax val="1"/>
          <dgm:dir/>
          <dgm:animLvl val="ctr"/>
          <dgm:resizeHandles val="exact"/>
        </dgm:presLayoutVars>
      </dgm:prSet>
      <dgm:spPr/>
      <dgm:t>
        <a:bodyPr/>
        <a:lstStyle/>
        <a:p>
          <a:endParaRPr lang="en-US"/>
        </a:p>
      </dgm:t>
    </dgm:pt>
    <dgm:pt modelId="{4793DFB3-D961-4D84-9FDF-C024E67DCB68}" type="pres">
      <dgm:prSet presAssocID="{7087A141-5F3E-4BB7-9FE7-9C23174EB695}" presName="centerShape" presStyleLbl="node0" presStyleIdx="0" presStyleCnt="1"/>
      <dgm:spPr/>
      <dgm:t>
        <a:bodyPr/>
        <a:lstStyle/>
        <a:p>
          <a:endParaRPr lang="en-US"/>
        </a:p>
      </dgm:t>
    </dgm:pt>
    <dgm:pt modelId="{5EAD4692-1F10-4BAB-80A4-A0190EB0FF1C}" type="pres">
      <dgm:prSet presAssocID="{8DA609F0-BC24-4387-8F80-CD5C19005B11}" presName="parTrans" presStyleLbl="bgSibTrans2D1" presStyleIdx="0" presStyleCnt="8"/>
      <dgm:spPr/>
      <dgm:t>
        <a:bodyPr/>
        <a:lstStyle/>
        <a:p>
          <a:endParaRPr lang="en-US"/>
        </a:p>
      </dgm:t>
    </dgm:pt>
    <dgm:pt modelId="{157D123E-4B05-43E0-912F-DB0ACD0065B5}" type="pres">
      <dgm:prSet presAssocID="{731420CE-E40A-403C-852E-2B0489B65544}" presName="node" presStyleLbl="node1" presStyleIdx="0" presStyleCnt="8">
        <dgm:presLayoutVars>
          <dgm:bulletEnabled val="1"/>
        </dgm:presLayoutVars>
      </dgm:prSet>
      <dgm:spPr/>
      <dgm:t>
        <a:bodyPr/>
        <a:lstStyle/>
        <a:p>
          <a:endParaRPr lang="en-US"/>
        </a:p>
      </dgm:t>
    </dgm:pt>
    <dgm:pt modelId="{499B6D65-CA25-4D7B-8A1F-D2305A299210}" type="pres">
      <dgm:prSet presAssocID="{41E286A1-4E38-405D-A247-48056D85734B}" presName="parTrans" presStyleLbl="bgSibTrans2D1" presStyleIdx="1" presStyleCnt="8"/>
      <dgm:spPr/>
      <dgm:t>
        <a:bodyPr/>
        <a:lstStyle/>
        <a:p>
          <a:endParaRPr lang="en-US"/>
        </a:p>
      </dgm:t>
    </dgm:pt>
    <dgm:pt modelId="{C5E8E6CC-B7F5-49CE-861F-75A860A31D2E}" type="pres">
      <dgm:prSet presAssocID="{3A48A379-A9DA-4718-AC30-F5395CD4109F}" presName="node" presStyleLbl="node1" presStyleIdx="1" presStyleCnt="8">
        <dgm:presLayoutVars>
          <dgm:bulletEnabled val="1"/>
        </dgm:presLayoutVars>
      </dgm:prSet>
      <dgm:spPr/>
      <dgm:t>
        <a:bodyPr/>
        <a:lstStyle/>
        <a:p>
          <a:endParaRPr lang="en-US"/>
        </a:p>
      </dgm:t>
    </dgm:pt>
    <dgm:pt modelId="{194DE4A3-0F5D-4A78-8FA2-E350ED27E6EC}" type="pres">
      <dgm:prSet presAssocID="{C0A9C996-CC04-4FEC-898A-5ED9D0E226E3}" presName="parTrans" presStyleLbl="bgSibTrans2D1" presStyleIdx="2" presStyleCnt="8"/>
      <dgm:spPr/>
      <dgm:t>
        <a:bodyPr/>
        <a:lstStyle/>
        <a:p>
          <a:endParaRPr lang="en-US"/>
        </a:p>
      </dgm:t>
    </dgm:pt>
    <dgm:pt modelId="{776CB644-B166-49FD-A251-64F697772EFC}" type="pres">
      <dgm:prSet presAssocID="{05CEF30A-244A-4096-B16E-6333A6DBD050}" presName="node" presStyleLbl="node1" presStyleIdx="2" presStyleCnt="8">
        <dgm:presLayoutVars>
          <dgm:bulletEnabled val="1"/>
        </dgm:presLayoutVars>
      </dgm:prSet>
      <dgm:spPr/>
      <dgm:t>
        <a:bodyPr/>
        <a:lstStyle/>
        <a:p>
          <a:endParaRPr lang="en-US"/>
        </a:p>
      </dgm:t>
    </dgm:pt>
    <dgm:pt modelId="{D4F28B47-113E-4F35-8594-CB9C33363230}" type="pres">
      <dgm:prSet presAssocID="{D0E09BAC-24B7-4245-9051-5E076D3D1818}" presName="parTrans" presStyleLbl="bgSibTrans2D1" presStyleIdx="3" presStyleCnt="8"/>
      <dgm:spPr/>
      <dgm:t>
        <a:bodyPr/>
        <a:lstStyle/>
        <a:p>
          <a:endParaRPr lang="en-US"/>
        </a:p>
      </dgm:t>
    </dgm:pt>
    <dgm:pt modelId="{A8E23C9D-8D05-41CA-B9D1-A2477781205B}" type="pres">
      <dgm:prSet presAssocID="{A5BF47C6-C251-4DB5-AB8C-C11ABB0A9F78}" presName="node" presStyleLbl="node1" presStyleIdx="3" presStyleCnt="8">
        <dgm:presLayoutVars>
          <dgm:bulletEnabled val="1"/>
        </dgm:presLayoutVars>
      </dgm:prSet>
      <dgm:spPr/>
      <dgm:t>
        <a:bodyPr/>
        <a:lstStyle/>
        <a:p>
          <a:endParaRPr lang="en-US"/>
        </a:p>
      </dgm:t>
    </dgm:pt>
    <dgm:pt modelId="{8F8A4928-6D0D-4035-B40F-6FB05B2DA721}" type="pres">
      <dgm:prSet presAssocID="{8B69BC43-72B5-4FF7-93F5-787AB2207295}" presName="parTrans" presStyleLbl="bgSibTrans2D1" presStyleIdx="4" presStyleCnt="8"/>
      <dgm:spPr/>
      <dgm:t>
        <a:bodyPr/>
        <a:lstStyle/>
        <a:p>
          <a:endParaRPr lang="en-US"/>
        </a:p>
      </dgm:t>
    </dgm:pt>
    <dgm:pt modelId="{4E6AC044-436B-4BAB-88E5-C25CD621B379}" type="pres">
      <dgm:prSet presAssocID="{8160FEB3-0AFE-4BE2-BF84-87F9DF84DFCD}" presName="node" presStyleLbl="node1" presStyleIdx="4" presStyleCnt="8">
        <dgm:presLayoutVars>
          <dgm:bulletEnabled val="1"/>
        </dgm:presLayoutVars>
      </dgm:prSet>
      <dgm:spPr/>
      <dgm:t>
        <a:bodyPr/>
        <a:lstStyle/>
        <a:p>
          <a:endParaRPr lang="en-US"/>
        </a:p>
      </dgm:t>
    </dgm:pt>
    <dgm:pt modelId="{33EEAC44-BECD-4568-92D4-63083B9B38A3}" type="pres">
      <dgm:prSet presAssocID="{8649D7D2-5FC4-4116-89D7-C24EB26B102F}" presName="parTrans" presStyleLbl="bgSibTrans2D1" presStyleIdx="5" presStyleCnt="8"/>
      <dgm:spPr/>
      <dgm:t>
        <a:bodyPr/>
        <a:lstStyle/>
        <a:p>
          <a:endParaRPr lang="en-US"/>
        </a:p>
      </dgm:t>
    </dgm:pt>
    <dgm:pt modelId="{8293DD4E-82F5-4B4E-968A-E821762A5D80}" type="pres">
      <dgm:prSet presAssocID="{67104EDA-A9D3-498A-B82B-371C7B8F0A75}" presName="node" presStyleLbl="node1" presStyleIdx="5" presStyleCnt="8">
        <dgm:presLayoutVars>
          <dgm:bulletEnabled val="1"/>
        </dgm:presLayoutVars>
      </dgm:prSet>
      <dgm:spPr/>
      <dgm:t>
        <a:bodyPr/>
        <a:lstStyle/>
        <a:p>
          <a:endParaRPr lang="en-US"/>
        </a:p>
      </dgm:t>
    </dgm:pt>
    <dgm:pt modelId="{148AEA82-B112-4F6E-9BB2-E431A9CA6F2D}" type="pres">
      <dgm:prSet presAssocID="{23B88EA5-B5BA-4D7F-BC1A-6951995CF29F}" presName="parTrans" presStyleLbl="bgSibTrans2D1" presStyleIdx="6" presStyleCnt="8"/>
      <dgm:spPr/>
      <dgm:t>
        <a:bodyPr/>
        <a:lstStyle/>
        <a:p>
          <a:endParaRPr lang="en-US"/>
        </a:p>
      </dgm:t>
    </dgm:pt>
    <dgm:pt modelId="{FADE8B81-8808-4D0F-89FE-5CC03D7545DD}" type="pres">
      <dgm:prSet presAssocID="{62E818D9-91B8-44BE-8DB4-DC10DE796E5F}" presName="node" presStyleLbl="node1" presStyleIdx="6" presStyleCnt="8">
        <dgm:presLayoutVars>
          <dgm:bulletEnabled val="1"/>
        </dgm:presLayoutVars>
      </dgm:prSet>
      <dgm:spPr/>
      <dgm:t>
        <a:bodyPr/>
        <a:lstStyle/>
        <a:p>
          <a:endParaRPr lang="en-US"/>
        </a:p>
      </dgm:t>
    </dgm:pt>
    <dgm:pt modelId="{25B02DF1-A27D-4E32-AD2A-CEBB60ED7F97}" type="pres">
      <dgm:prSet presAssocID="{C7AE0FD9-5B1E-492E-B874-898A32CD01DC}" presName="parTrans" presStyleLbl="bgSibTrans2D1" presStyleIdx="7" presStyleCnt="8"/>
      <dgm:spPr/>
      <dgm:t>
        <a:bodyPr/>
        <a:lstStyle/>
        <a:p>
          <a:endParaRPr lang="en-US"/>
        </a:p>
      </dgm:t>
    </dgm:pt>
    <dgm:pt modelId="{F7C76646-D258-433A-9AE4-8EF918C41AD9}" type="pres">
      <dgm:prSet presAssocID="{CC95D5F2-32E7-41A1-9540-07FCAA4F088C}" presName="node" presStyleLbl="node1" presStyleIdx="7" presStyleCnt="8">
        <dgm:presLayoutVars>
          <dgm:bulletEnabled val="1"/>
        </dgm:presLayoutVars>
      </dgm:prSet>
      <dgm:spPr/>
      <dgm:t>
        <a:bodyPr/>
        <a:lstStyle/>
        <a:p>
          <a:endParaRPr lang="en-US"/>
        </a:p>
      </dgm:t>
    </dgm:pt>
  </dgm:ptLst>
  <dgm:cxnLst>
    <dgm:cxn modelId="{B2A3F020-DEDA-4903-9792-C12E27DD45B4}" type="presOf" srcId="{A5BF47C6-C251-4DB5-AB8C-C11ABB0A9F78}" destId="{A8E23C9D-8D05-41CA-B9D1-A2477781205B}" srcOrd="0" destOrd="0" presId="urn:microsoft.com/office/officeart/2005/8/layout/radial4"/>
    <dgm:cxn modelId="{9C452062-2CF7-495E-8A7B-8FF57DAAE922}" type="presOf" srcId="{67104EDA-A9D3-498A-B82B-371C7B8F0A75}" destId="{8293DD4E-82F5-4B4E-968A-E821762A5D80}" srcOrd="0" destOrd="0" presId="urn:microsoft.com/office/officeart/2005/8/layout/radial4"/>
    <dgm:cxn modelId="{01ED4C5C-79C7-4583-98B7-A2C386DB3D48}" type="presOf" srcId="{62E818D9-91B8-44BE-8DB4-DC10DE796E5F}" destId="{FADE8B81-8808-4D0F-89FE-5CC03D7545DD}" srcOrd="0" destOrd="0" presId="urn:microsoft.com/office/officeart/2005/8/layout/radial4"/>
    <dgm:cxn modelId="{9D2ECFB8-1EAF-45A7-88F7-9A6B8700ECA1}" type="presOf" srcId="{05CEF30A-244A-4096-B16E-6333A6DBD050}" destId="{776CB644-B166-49FD-A251-64F697772EFC}" srcOrd="0" destOrd="0" presId="urn:microsoft.com/office/officeart/2005/8/layout/radial4"/>
    <dgm:cxn modelId="{382F2CC8-CC53-402A-913A-A14F0C5FC840}" srcId="{7087A141-5F3E-4BB7-9FE7-9C23174EB695}" destId="{A5BF47C6-C251-4DB5-AB8C-C11ABB0A9F78}" srcOrd="3" destOrd="0" parTransId="{D0E09BAC-24B7-4245-9051-5E076D3D1818}" sibTransId="{BB4C8D43-5C59-4953-B7E9-86B0A9C0C4C5}"/>
    <dgm:cxn modelId="{066666E6-87B3-44AF-ACDE-A1EB02D16E1A}" srcId="{AE62BBDC-6473-4771-BC0D-D28FFE2B5537}" destId="{7087A141-5F3E-4BB7-9FE7-9C23174EB695}" srcOrd="0" destOrd="0" parTransId="{E7427CB1-AD1F-4B22-987F-B74A08740675}" sibTransId="{7439789A-755E-4180-B353-93BF1AD68298}"/>
    <dgm:cxn modelId="{97373712-DF71-4F23-BE18-AFE079683029}" srcId="{7087A141-5F3E-4BB7-9FE7-9C23174EB695}" destId="{8160FEB3-0AFE-4BE2-BF84-87F9DF84DFCD}" srcOrd="4" destOrd="0" parTransId="{8B69BC43-72B5-4FF7-93F5-787AB2207295}" sibTransId="{E5438713-37D1-42A8-A639-399B93CAD547}"/>
    <dgm:cxn modelId="{538CBF87-94DC-4381-BF13-C4E8CC720B0D}" srcId="{7087A141-5F3E-4BB7-9FE7-9C23174EB695}" destId="{731420CE-E40A-403C-852E-2B0489B65544}" srcOrd="0" destOrd="0" parTransId="{8DA609F0-BC24-4387-8F80-CD5C19005B11}" sibTransId="{B640B978-B588-40CF-81B7-11DC66D38FE1}"/>
    <dgm:cxn modelId="{061F81D5-0BC8-4BBF-BFEB-FF857C742218}" srcId="{7087A141-5F3E-4BB7-9FE7-9C23174EB695}" destId="{62E818D9-91B8-44BE-8DB4-DC10DE796E5F}" srcOrd="6" destOrd="0" parTransId="{23B88EA5-B5BA-4D7F-BC1A-6951995CF29F}" sibTransId="{422308B4-E040-4D21-AD0F-6D4AF021FE68}"/>
    <dgm:cxn modelId="{A5107549-D814-49EB-88F1-FFDA521F09E9}" type="presOf" srcId="{8160FEB3-0AFE-4BE2-BF84-87F9DF84DFCD}" destId="{4E6AC044-436B-4BAB-88E5-C25CD621B379}" srcOrd="0" destOrd="0" presId="urn:microsoft.com/office/officeart/2005/8/layout/radial4"/>
    <dgm:cxn modelId="{4513569A-AB47-456B-AB11-732998D86CDD}" type="presOf" srcId="{CC95D5F2-32E7-41A1-9540-07FCAA4F088C}" destId="{F7C76646-D258-433A-9AE4-8EF918C41AD9}" srcOrd="0" destOrd="0" presId="urn:microsoft.com/office/officeart/2005/8/layout/radial4"/>
    <dgm:cxn modelId="{3C7EDF91-BF39-4DBA-B6B0-B9E984A884F8}" type="presOf" srcId="{8DA609F0-BC24-4387-8F80-CD5C19005B11}" destId="{5EAD4692-1F10-4BAB-80A4-A0190EB0FF1C}" srcOrd="0" destOrd="0" presId="urn:microsoft.com/office/officeart/2005/8/layout/radial4"/>
    <dgm:cxn modelId="{E0A1A69E-433D-4FA7-813E-C4C16BAEA8EA}" type="presOf" srcId="{C0A9C996-CC04-4FEC-898A-5ED9D0E226E3}" destId="{194DE4A3-0F5D-4A78-8FA2-E350ED27E6EC}" srcOrd="0" destOrd="0" presId="urn:microsoft.com/office/officeart/2005/8/layout/radial4"/>
    <dgm:cxn modelId="{68369F49-2B29-4199-A556-EB9A584F9B12}" type="presOf" srcId="{3A48A379-A9DA-4718-AC30-F5395CD4109F}" destId="{C5E8E6CC-B7F5-49CE-861F-75A860A31D2E}" srcOrd="0" destOrd="0" presId="urn:microsoft.com/office/officeart/2005/8/layout/radial4"/>
    <dgm:cxn modelId="{F6A4DD3C-BFC0-4FAD-863A-FB1DD13B7017}" srcId="{7087A141-5F3E-4BB7-9FE7-9C23174EB695}" destId="{3A48A379-A9DA-4718-AC30-F5395CD4109F}" srcOrd="1" destOrd="0" parTransId="{41E286A1-4E38-405D-A247-48056D85734B}" sibTransId="{87F53C93-6A82-433D-ADB0-F013AAA6844E}"/>
    <dgm:cxn modelId="{CC33BD19-4190-43F4-A529-1BD675037E99}" srcId="{7087A141-5F3E-4BB7-9FE7-9C23174EB695}" destId="{05CEF30A-244A-4096-B16E-6333A6DBD050}" srcOrd="2" destOrd="0" parTransId="{C0A9C996-CC04-4FEC-898A-5ED9D0E226E3}" sibTransId="{AC92A262-B34C-405D-8E75-E0C7C8CD2559}"/>
    <dgm:cxn modelId="{F978335C-A917-412B-BCFF-E7A680B40895}" type="presOf" srcId="{7087A141-5F3E-4BB7-9FE7-9C23174EB695}" destId="{4793DFB3-D961-4D84-9FDF-C024E67DCB68}" srcOrd="0" destOrd="0" presId="urn:microsoft.com/office/officeart/2005/8/layout/radial4"/>
    <dgm:cxn modelId="{DB3DEAB1-0025-4939-AC14-902B979CC019}" srcId="{7087A141-5F3E-4BB7-9FE7-9C23174EB695}" destId="{67104EDA-A9D3-498A-B82B-371C7B8F0A75}" srcOrd="5" destOrd="0" parTransId="{8649D7D2-5FC4-4116-89D7-C24EB26B102F}" sibTransId="{78726514-46A4-417C-A946-B78BFFB15A06}"/>
    <dgm:cxn modelId="{7717A6D6-A201-4F62-9389-44C21D6B484B}" type="presOf" srcId="{731420CE-E40A-403C-852E-2B0489B65544}" destId="{157D123E-4B05-43E0-912F-DB0ACD0065B5}" srcOrd="0" destOrd="0" presId="urn:microsoft.com/office/officeart/2005/8/layout/radial4"/>
    <dgm:cxn modelId="{5CD057DC-2428-49E7-9003-1951D8A53B9B}" srcId="{7087A141-5F3E-4BB7-9FE7-9C23174EB695}" destId="{CC95D5F2-32E7-41A1-9540-07FCAA4F088C}" srcOrd="7" destOrd="0" parTransId="{C7AE0FD9-5B1E-492E-B874-898A32CD01DC}" sibTransId="{9D5AA49D-6CE1-487A-9AE8-580D8230E4C6}"/>
    <dgm:cxn modelId="{4A2E6F09-CAAF-4CB9-B915-A0CC43BC1E3F}" type="presOf" srcId="{23B88EA5-B5BA-4D7F-BC1A-6951995CF29F}" destId="{148AEA82-B112-4F6E-9BB2-E431A9CA6F2D}" srcOrd="0" destOrd="0" presId="urn:microsoft.com/office/officeart/2005/8/layout/radial4"/>
    <dgm:cxn modelId="{5A6E419D-67BC-4C88-BF69-27F2B1F9235D}" type="presOf" srcId="{8B69BC43-72B5-4FF7-93F5-787AB2207295}" destId="{8F8A4928-6D0D-4035-B40F-6FB05B2DA721}" srcOrd="0" destOrd="0" presId="urn:microsoft.com/office/officeart/2005/8/layout/radial4"/>
    <dgm:cxn modelId="{D2EB2A42-EB03-4EC5-870E-240F066A618C}" type="presOf" srcId="{D0E09BAC-24B7-4245-9051-5E076D3D1818}" destId="{D4F28B47-113E-4F35-8594-CB9C33363230}" srcOrd="0" destOrd="0" presId="urn:microsoft.com/office/officeart/2005/8/layout/radial4"/>
    <dgm:cxn modelId="{B1C99A6B-9CCB-48D1-9C7F-EC1DB0A1DBB3}" type="presOf" srcId="{8649D7D2-5FC4-4116-89D7-C24EB26B102F}" destId="{33EEAC44-BECD-4568-92D4-63083B9B38A3}" srcOrd="0" destOrd="0" presId="urn:microsoft.com/office/officeart/2005/8/layout/radial4"/>
    <dgm:cxn modelId="{3C9111FA-75D7-4276-9CF5-68A355D00A37}" type="presOf" srcId="{41E286A1-4E38-405D-A247-48056D85734B}" destId="{499B6D65-CA25-4D7B-8A1F-D2305A299210}" srcOrd="0" destOrd="0" presId="urn:microsoft.com/office/officeart/2005/8/layout/radial4"/>
    <dgm:cxn modelId="{31B6F65B-69E7-422C-996B-7CA54F9A63C5}" type="presOf" srcId="{C7AE0FD9-5B1E-492E-B874-898A32CD01DC}" destId="{25B02DF1-A27D-4E32-AD2A-CEBB60ED7F97}" srcOrd="0" destOrd="0" presId="urn:microsoft.com/office/officeart/2005/8/layout/radial4"/>
    <dgm:cxn modelId="{9CCFFB7F-134F-400D-A42D-DDA0F5B02A30}" type="presOf" srcId="{AE62BBDC-6473-4771-BC0D-D28FFE2B5537}" destId="{AD083C59-AB13-4F46-A5EE-DAEE750EFEFF}" srcOrd="0" destOrd="0" presId="urn:microsoft.com/office/officeart/2005/8/layout/radial4"/>
    <dgm:cxn modelId="{AF3B31FB-9A23-4D0C-BCB0-AA0D2D3D7ACD}" type="presParOf" srcId="{AD083C59-AB13-4F46-A5EE-DAEE750EFEFF}" destId="{4793DFB3-D961-4D84-9FDF-C024E67DCB68}" srcOrd="0" destOrd="0" presId="urn:microsoft.com/office/officeart/2005/8/layout/radial4"/>
    <dgm:cxn modelId="{01EAE4C9-4894-4B6C-BC25-4560D9A68377}" type="presParOf" srcId="{AD083C59-AB13-4F46-A5EE-DAEE750EFEFF}" destId="{5EAD4692-1F10-4BAB-80A4-A0190EB0FF1C}" srcOrd="1" destOrd="0" presId="urn:microsoft.com/office/officeart/2005/8/layout/radial4"/>
    <dgm:cxn modelId="{0B84816B-2219-4EF1-AF52-A8EE1BEB4B1B}" type="presParOf" srcId="{AD083C59-AB13-4F46-A5EE-DAEE750EFEFF}" destId="{157D123E-4B05-43E0-912F-DB0ACD0065B5}" srcOrd="2" destOrd="0" presId="urn:microsoft.com/office/officeart/2005/8/layout/radial4"/>
    <dgm:cxn modelId="{A9B1B025-C1BD-4549-9E69-B6AB65B9C7E5}" type="presParOf" srcId="{AD083C59-AB13-4F46-A5EE-DAEE750EFEFF}" destId="{499B6D65-CA25-4D7B-8A1F-D2305A299210}" srcOrd="3" destOrd="0" presId="urn:microsoft.com/office/officeart/2005/8/layout/radial4"/>
    <dgm:cxn modelId="{E2FD5262-1BEA-422D-AC11-B874CC791B16}" type="presParOf" srcId="{AD083C59-AB13-4F46-A5EE-DAEE750EFEFF}" destId="{C5E8E6CC-B7F5-49CE-861F-75A860A31D2E}" srcOrd="4" destOrd="0" presId="urn:microsoft.com/office/officeart/2005/8/layout/radial4"/>
    <dgm:cxn modelId="{08F5421F-1DF3-40D5-8490-8F32E5C37CD1}" type="presParOf" srcId="{AD083C59-AB13-4F46-A5EE-DAEE750EFEFF}" destId="{194DE4A3-0F5D-4A78-8FA2-E350ED27E6EC}" srcOrd="5" destOrd="0" presId="urn:microsoft.com/office/officeart/2005/8/layout/radial4"/>
    <dgm:cxn modelId="{34C890D2-F427-4B7B-8FE0-9F5A36D11491}" type="presParOf" srcId="{AD083C59-AB13-4F46-A5EE-DAEE750EFEFF}" destId="{776CB644-B166-49FD-A251-64F697772EFC}" srcOrd="6" destOrd="0" presId="urn:microsoft.com/office/officeart/2005/8/layout/radial4"/>
    <dgm:cxn modelId="{1FCEE651-71B9-4AAE-9219-E623B8783678}" type="presParOf" srcId="{AD083C59-AB13-4F46-A5EE-DAEE750EFEFF}" destId="{D4F28B47-113E-4F35-8594-CB9C33363230}" srcOrd="7" destOrd="0" presId="urn:microsoft.com/office/officeart/2005/8/layout/radial4"/>
    <dgm:cxn modelId="{DE9E7B04-6E5F-48FF-8FC8-72CA859BBF32}" type="presParOf" srcId="{AD083C59-AB13-4F46-A5EE-DAEE750EFEFF}" destId="{A8E23C9D-8D05-41CA-B9D1-A2477781205B}" srcOrd="8" destOrd="0" presId="urn:microsoft.com/office/officeart/2005/8/layout/radial4"/>
    <dgm:cxn modelId="{99B988AF-B318-47BA-8593-81FD855D08AC}" type="presParOf" srcId="{AD083C59-AB13-4F46-A5EE-DAEE750EFEFF}" destId="{8F8A4928-6D0D-4035-B40F-6FB05B2DA721}" srcOrd="9" destOrd="0" presId="urn:microsoft.com/office/officeart/2005/8/layout/radial4"/>
    <dgm:cxn modelId="{1A4EE0F9-E3E5-425C-9B40-18123E77A07A}" type="presParOf" srcId="{AD083C59-AB13-4F46-A5EE-DAEE750EFEFF}" destId="{4E6AC044-436B-4BAB-88E5-C25CD621B379}" srcOrd="10" destOrd="0" presId="urn:microsoft.com/office/officeart/2005/8/layout/radial4"/>
    <dgm:cxn modelId="{72EB0E6E-7CA2-4977-8EFD-10F0068B7E4B}" type="presParOf" srcId="{AD083C59-AB13-4F46-A5EE-DAEE750EFEFF}" destId="{33EEAC44-BECD-4568-92D4-63083B9B38A3}" srcOrd="11" destOrd="0" presId="urn:microsoft.com/office/officeart/2005/8/layout/radial4"/>
    <dgm:cxn modelId="{8AAA88C6-6125-4C89-8992-A74E82EDAE8C}" type="presParOf" srcId="{AD083C59-AB13-4F46-A5EE-DAEE750EFEFF}" destId="{8293DD4E-82F5-4B4E-968A-E821762A5D80}" srcOrd="12" destOrd="0" presId="urn:microsoft.com/office/officeart/2005/8/layout/radial4"/>
    <dgm:cxn modelId="{92334EDB-7CE4-4729-8295-5D7F1F9C651D}" type="presParOf" srcId="{AD083C59-AB13-4F46-A5EE-DAEE750EFEFF}" destId="{148AEA82-B112-4F6E-9BB2-E431A9CA6F2D}" srcOrd="13" destOrd="0" presId="urn:microsoft.com/office/officeart/2005/8/layout/radial4"/>
    <dgm:cxn modelId="{0FB3DF91-6387-40C7-9A63-D21D205C0D1C}" type="presParOf" srcId="{AD083C59-AB13-4F46-A5EE-DAEE750EFEFF}" destId="{FADE8B81-8808-4D0F-89FE-5CC03D7545DD}" srcOrd="14" destOrd="0" presId="urn:microsoft.com/office/officeart/2005/8/layout/radial4"/>
    <dgm:cxn modelId="{A8C373EA-8F56-40AC-96F7-4A481CC4CCDB}" type="presParOf" srcId="{AD083C59-AB13-4F46-A5EE-DAEE750EFEFF}" destId="{25B02DF1-A27D-4E32-AD2A-CEBB60ED7F97}" srcOrd="15" destOrd="0" presId="urn:microsoft.com/office/officeart/2005/8/layout/radial4"/>
    <dgm:cxn modelId="{8BFD48D1-35DC-40EF-91E5-CB483810D329}" type="presParOf" srcId="{AD083C59-AB13-4F46-A5EE-DAEE750EFEFF}" destId="{F7C76646-D258-433A-9AE4-8EF918C41AD9}"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3C3ED5-3853-4D4D-A338-365F985D11C8}" type="doc">
      <dgm:prSet loTypeId="urn:microsoft.com/office/officeart/2005/8/layout/hProcess9" loCatId="process" qsTypeId="urn:microsoft.com/office/officeart/2005/8/quickstyle/simple1" qsCatId="simple" csTypeId="urn:microsoft.com/office/officeart/2005/8/colors/accent6_5" csCatId="accent6" phldr="1"/>
      <dgm:spPr/>
    </dgm:pt>
    <dgm:pt modelId="{F9C67100-C8F2-49D8-8583-75F344B6D5E6}">
      <dgm:prSet phldrT="[Text]"/>
      <dgm:spPr/>
      <dgm:t>
        <a:bodyPr/>
        <a:lstStyle/>
        <a:p>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الاحتمالية</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F2F9272-3473-4E6D-908D-E3C8C543B274}" type="parTrans" cxnId="{E924E095-8C38-470C-B670-5508746B45B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8357C200-6C42-46A2-8C5A-050564347E5C}" type="sibTrans" cxnId="{E924E095-8C38-470C-B670-5508746B45B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8736DFB-DC4D-4B8F-AF46-30278699EBA1}">
      <dgm:prSet phldrT="[Text]"/>
      <dgm:spPr/>
      <dgm:t>
        <a:bodyPr/>
        <a:lstStyle/>
        <a:p>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التأثير</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D70F5627-5553-4386-950C-BE1113EB4F4F}" type="parTrans" cxnId="{F765B7D2-7136-4C84-99F1-23C755E4E3F7}">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3C8D7E4A-FC0A-4062-8DA4-0ECA5A9CBC59}" type="sibTrans" cxnId="{F765B7D2-7136-4C84-99F1-23C755E4E3F7}">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579E85D9-D49B-460E-9072-ACE055EC50F7}">
      <dgm:prSet phldrT="[Text]"/>
      <dgm:spPr/>
      <dgm:t>
        <a:bodyPr/>
        <a:lstStyle/>
        <a:p>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*الكشف</a:t>
          </a:r>
          <a:endParaRPr lang="en-US"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3BEF4A9-0A04-47BD-BDAB-345741559461}" type="parTrans" cxnId="{AF5A5E49-8CFA-4A93-AA01-749165F7E5D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0D3087-6D13-47BB-9AEE-3B5F3EAF3C92}" type="sibTrans" cxnId="{AF5A5E49-8CFA-4A93-AA01-749165F7E5D3}">
      <dgm:prSet/>
      <dgm:spPr/>
      <dgm:t>
        <a:bodyPr/>
        <a:lstStyle/>
        <a:p>
          <a:endParaRPr lang="en-US">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D0BA4FB-4770-442F-B709-C6D2E365E19A}" type="pres">
      <dgm:prSet presAssocID="{613C3ED5-3853-4D4D-A338-365F985D11C8}" presName="CompostProcess" presStyleCnt="0">
        <dgm:presLayoutVars>
          <dgm:dir val="rev"/>
          <dgm:resizeHandles val="exact"/>
        </dgm:presLayoutVars>
      </dgm:prSet>
      <dgm:spPr/>
    </dgm:pt>
    <dgm:pt modelId="{A9EF021B-3D44-47F2-8193-E89EEB5BA0FF}" type="pres">
      <dgm:prSet presAssocID="{613C3ED5-3853-4D4D-A338-365F985D11C8}" presName="arrow" presStyleLbl="bgShp" presStyleIdx="0" presStyleCnt="1"/>
      <dgm:spPr/>
    </dgm:pt>
    <dgm:pt modelId="{8CD7EE7E-D1A1-4089-B052-5FD344BC8723}" type="pres">
      <dgm:prSet presAssocID="{613C3ED5-3853-4D4D-A338-365F985D11C8}" presName="linearProcess" presStyleCnt="0"/>
      <dgm:spPr/>
    </dgm:pt>
    <dgm:pt modelId="{992ED916-573D-407A-8366-5440879D1DD5}" type="pres">
      <dgm:prSet presAssocID="{F9C67100-C8F2-49D8-8583-75F344B6D5E6}" presName="textNode" presStyleLbl="node1" presStyleIdx="0" presStyleCnt="3">
        <dgm:presLayoutVars>
          <dgm:bulletEnabled val="1"/>
        </dgm:presLayoutVars>
      </dgm:prSet>
      <dgm:spPr/>
      <dgm:t>
        <a:bodyPr/>
        <a:lstStyle/>
        <a:p>
          <a:endParaRPr lang="en-US"/>
        </a:p>
      </dgm:t>
    </dgm:pt>
    <dgm:pt modelId="{56A2527C-9335-47DF-B1CA-D1D7A6687B22}" type="pres">
      <dgm:prSet presAssocID="{8357C200-6C42-46A2-8C5A-050564347E5C}" presName="sibTrans" presStyleCnt="0"/>
      <dgm:spPr/>
    </dgm:pt>
    <dgm:pt modelId="{FCECAD72-7D26-4762-B8DD-4936E608535B}" type="pres">
      <dgm:prSet presAssocID="{78736DFB-DC4D-4B8F-AF46-30278699EBA1}" presName="textNode" presStyleLbl="node1" presStyleIdx="1" presStyleCnt="3">
        <dgm:presLayoutVars>
          <dgm:bulletEnabled val="1"/>
        </dgm:presLayoutVars>
      </dgm:prSet>
      <dgm:spPr/>
      <dgm:t>
        <a:bodyPr/>
        <a:lstStyle/>
        <a:p>
          <a:endParaRPr lang="en-US"/>
        </a:p>
      </dgm:t>
    </dgm:pt>
    <dgm:pt modelId="{985E108B-C445-4732-B670-90B6FF3D4D00}" type="pres">
      <dgm:prSet presAssocID="{3C8D7E4A-FC0A-4062-8DA4-0ECA5A9CBC59}" presName="sibTrans" presStyleCnt="0"/>
      <dgm:spPr/>
    </dgm:pt>
    <dgm:pt modelId="{F0CE3BA8-0605-4B04-B099-AC103C4C2DDF}" type="pres">
      <dgm:prSet presAssocID="{579E85D9-D49B-460E-9072-ACE055EC50F7}" presName="textNode" presStyleLbl="node1" presStyleIdx="2" presStyleCnt="3">
        <dgm:presLayoutVars>
          <dgm:bulletEnabled val="1"/>
        </dgm:presLayoutVars>
      </dgm:prSet>
      <dgm:spPr/>
      <dgm:t>
        <a:bodyPr/>
        <a:lstStyle/>
        <a:p>
          <a:endParaRPr lang="en-US"/>
        </a:p>
      </dgm:t>
    </dgm:pt>
  </dgm:ptLst>
  <dgm:cxnLst>
    <dgm:cxn modelId="{DF440F5C-EF8F-4B01-9E85-529A5261A476}" type="presOf" srcId="{613C3ED5-3853-4D4D-A338-365F985D11C8}" destId="{1D0BA4FB-4770-442F-B709-C6D2E365E19A}" srcOrd="0" destOrd="0" presId="urn:microsoft.com/office/officeart/2005/8/layout/hProcess9"/>
    <dgm:cxn modelId="{F765B7D2-7136-4C84-99F1-23C755E4E3F7}" srcId="{613C3ED5-3853-4D4D-A338-365F985D11C8}" destId="{78736DFB-DC4D-4B8F-AF46-30278699EBA1}" srcOrd="1" destOrd="0" parTransId="{D70F5627-5553-4386-950C-BE1113EB4F4F}" sibTransId="{3C8D7E4A-FC0A-4062-8DA4-0ECA5A9CBC59}"/>
    <dgm:cxn modelId="{E924E095-8C38-470C-B670-5508746B45B3}" srcId="{613C3ED5-3853-4D4D-A338-365F985D11C8}" destId="{F9C67100-C8F2-49D8-8583-75F344B6D5E6}" srcOrd="0" destOrd="0" parTransId="{1F2F9272-3473-4E6D-908D-E3C8C543B274}" sibTransId="{8357C200-6C42-46A2-8C5A-050564347E5C}"/>
    <dgm:cxn modelId="{7A4DA1DA-167E-44C2-A1AD-92078B006CA1}" type="presOf" srcId="{F9C67100-C8F2-49D8-8583-75F344B6D5E6}" destId="{992ED916-573D-407A-8366-5440879D1DD5}" srcOrd="0" destOrd="0" presId="urn:microsoft.com/office/officeart/2005/8/layout/hProcess9"/>
    <dgm:cxn modelId="{8B3B9FB5-3629-49CB-85D9-4594CD373FD1}" type="presOf" srcId="{579E85D9-D49B-460E-9072-ACE055EC50F7}" destId="{F0CE3BA8-0605-4B04-B099-AC103C4C2DDF}" srcOrd="0" destOrd="0" presId="urn:microsoft.com/office/officeart/2005/8/layout/hProcess9"/>
    <dgm:cxn modelId="{8169AA29-0C6C-40C5-8ABA-667F1BC7F650}" type="presOf" srcId="{78736DFB-DC4D-4B8F-AF46-30278699EBA1}" destId="{FCECAD72-7D26-4762-B8DD-4936E608535B}" srcOrd="0" destOrd="0" presId="urn:microsoft.com/office/officeart/2005/8/layout/hProcess9"/>
    <dgm:cxn modelId="{AF5A5E49-8CFA-4A93-AA01-749165F7E5D3}" srcId="{613C3ED5-3853-4D4D-A338-365F985D11C8}" destId="{579E85D9-D49B-460E-9072-ACE055EC50F7}" srcOrd="2" destOrd="0" parTransId="{E3BEF4A9-0A04-47BD-BDAB-345741559461}" sibTransId="{E90D3087-6D13-47BB-9AEE-3B5F3EAF3C92}"/>
    <dgm:cxn modelId="{51332134-7250-4358-BF72-4D1E7476CBC8}" type="presParOf" srcId="{1D0BA4FB-4770-442F-B709-C6D2E365E19A}" destId="{A9EF021B-3D44-47F2-8193-E89EEB5BA0FF}" srcOrd="0" destOrd="0" presId="urn:microsoft.com/office/officeart/2005/8/layout/hProcess9"/>
    <dgm:cxn modelId="{B6AC3FF9-E378-4825-9B57-F4E99BAC72B2}" type="presParOf" srcId="{1D0BA4FB-4770-442F-B709-C6D2E365E19A}" destId="{8CD7EE7E-D1A1-4089-B052-5FD344BC8723}" srcOrd="1" destOrd="0" presId="urn:microsoft.com/office/officeart/2005/8/layout/hProcess9"/>
    <dgm:cxn modelId="{C7FE73CD-9C7A-46A7-8DED-601F9AE07B3B}" type="presParOf" srcId="{8CD7EE7E-D1A1-4089-B052-5FD344BC8723}" destId="{992ED916-573D-407A-8366-5440879D1DD5}" srcOrd="0" destOrd="0" presId="urn:microsoft.com/office/officeart/2005/8/layout/hProcess9"/>
    <dgm:cxn modelId="{A04FA5FF-B2E1-43AF-98AE-9E7C7125ECD4}" type="presParOf" srcId="{8CD7EE7E-D1A1-4089-B052-5FD344BC8723}" destId="{56A2527C-9335-47DF-B1CA-D1D7A6687B22}" srcOrd="1" destOrd="0" presId="urn:microsoft.com/office/officeart/2005/8/layout/hProcess9"/>
    <dgm:cxn modelId="{639128C9-59A4-421A-A67D-B0CE8849A3CC}" type="presParOf" srcId="{8CD7EE7E-D1A1-4089-B052-5FD344BC8723}" destId="{FCECAD72-7D26-4762-B8DD-4936E608535B}" srcOrd="2" destOrd="0" presId="urn:microsoft.com/office/officeart/2005/8/layout/hProcess9"/>
    <dgm:cxn modelId="{760276D1-4B38-40F1-9CAB-965879E9449A}" type="presParOf" srcId="{8CD7EE7E-D1A1-4089-B052-5FD344BC8723}" destId="{985E108B-C445-4732-B670-90B6FF3D4D00}" srcOrd="3" destOrd="0" presId="urn:microsoft.com/office/officeart/2005/8/layout/hProcess9"/>
    <dgm:cxn modelId="{2F1C6959-ECE5-45FC-A391-AABC949C6F6A}" type="presParOf" srcId="{8CD7EE7E-D1A1-4089-B052-5FD344BC8723}" destId="{F0CE3BA8-0605-4B04-B099-AC103C4C2DD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7DD743-5C6E-4190-8F82-A6552F33BF8F}" type="doc">
      <dgm:prSet loTypeId="urn:microsoft.com/office/officeart/2008/layout/AlternatingHexagons" loCatId="list" qsTypeId="urn:microsoft.com/office/officeart/2005/8/quickstyle/3d4" qsCatId="3D" csTypeId="urn:microsoft.com/office/officeart/2005/8/colors/accent1_2" csCatId="accent1" phldr="1"/>
      <dgm:spPr/>
      <dgm:t>
        <a:bodyPr/>
        <a:lstStyle/>
        <a:p>
          <a:endParaRPr lang="en-US"/>
        </a:p>
      </dgm:t>
    </dgm:pt>
    <dgm:pt modelId="{26E93B19-359C-40B2-AC12-10C444FEDC47}">
      <dgm:prSet phldrT="[Tex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غياب عدد كبير من الموظفين لفترة طويلة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255DE10-EE45-4E4C-A191-2DF7E8C34ED2}" type="parTrans" cxnId="{3FEAE8C6-DB53-4A43-BA0D-DD3BC0CFFEA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68302CC-624D-4983-8F8E-6F00EF3AD713}" type="sibTrans" cxnId="{3FEAE8C6-DB53-4A43-BA0D-DD3BC0CFFEAD}">
      <dgm:prSe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فقدان خطوط توزيع الكهرباء الرئيسية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671D813-E9FE-459D-808F-05BBC78D6A52}">
      <dgm:prSet phldrT="[Tex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انقطاع وسائل النقل البري/ البحري/ الجوي</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F585A50-912A-40B4-8E6E-D6DF7D2D8D5B}" type="parTrans" cxnId="{6D22795C-2578-4F69-B318-3ACEC1A4652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15BF621-AEFD-4014-AB30-CB72168B5650}" type="sibTrans" cxnId="{6D22795C-2578-4F69-B318-3ACEC1A4652D}">
      <dgm:prSe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فقدان وفرة الوقود</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8595CBE-82D8-46A8-94C9-7AE0AC26103D}">
      <dgm:prSet phldrT="[Tex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غياب عدد كبير من الموظفين لفترة طويلة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40D5533-6894-4CB6-B5A7-042A4A402D10}" type="parTrans" cxnId="{A660E615-374F-4611-8656-AB1075A33DEF}">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09798E2-33D1-49A6-B0D5-4AC2A897C56E}" type="sibTrans" cxnId="{A660E615-374F-4611-8656-AB1075A33DEF}">
      <dgm:prSe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فقدان خطوط الانابيب الرئيسية للمياه</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A57F85-4264-44CF-A237-EB95A0EF8CB7}" type="pres">
      <dgm:prSet presAssocID="{C27DD743-5C6E-4190-8F82-A6552F33BF8F}" presName="Name0" presStyleCnt="0">
        <dgm:presLayoutVars>
          <dgm:chMax/>
          <dgm:chPref/>
          <dgm:dir val="rev"/>
          <dgm:animLvl val="lvl"/>
        </dgm:presLayoutVars>
      </dgm:prSet>
      <dgm:spPr/>
      <dgm:t>
        <a:bodyPr/>
        <a:lstStyle/>
        <a:p>
          <a:endParaRPr lang="en-US"/>
        </a:p>
      </dgm:t>
    </dgm:pt>
    <dgm:pt modelId="{8141207E-ECE6-4E95-A1D7-DF096F18866E}" type="pres">
      <dgm:prSet presAssocID="{26E93B19-359C-40B2-AC12-10C444FEDC47}" presName="composite" presStyleCnt="0"/>
      <dgm:spPr/>
    </dgm:pt>
    <dgm:pt modelId="{D72D51C4-EFB7-408E-9754-FFD48D8210C0}" type="pres">
      <dgm:prSet presAssocID="{26E93B19-359C-40B2-AC12-10C444FEDC47}" presName="Parent1" presStyleLbl="node1" presStyleIdx="0" presStyleCnt="6">
        <dgm:presLayoutVars>
          <dgm:chMax val="1"/>
          <dgm:chPref val="1"/>
          <dgm:bulletEnabled val="1"/>
        </dgm:presLayoutVars>
      </dgm:prSet>
      <dgm:spPr/>
      <dgm:t>
        <a:bodyPr/>
        <a:lstStyle/>
        <a:p>
          <a:endParaRPr lang="en-US"/>
        </a:p>
      </dgm:t>
    </dgm:pt>
    <dgm:pt modelId="{45A04123-8054-42B0-A610-5BE1A5825F2A}" type="pres">
      <dgm:prSet presAssocID="{26E93B19-359C-40B2-AC12-10C444FEDC47}" presName="Childtext1" presStyleLbl="revTx" presStyleIdx="0" presStyleCnt="3">
        <dgm:presLayoutVars>
          <dgm:chMax val="0"/>
          <dgm:chPref val="0"/>
          <dgm:bulletEnabled val="1"/>
        </dgm:presLayoutVars>
      </dgm:prSet>
      <dgm:spPr/>
      <dgm:t>
        <a:bodyPr/>
        <a:lstStyle/>
        <a:p>
          <a:endParaRPr lang="en-US"/>
        </a:p>
      </dgm:t>
    </dgm:pt>
    <dgm:pt modelId="{32F1D02D-46FF-4362-BB52-4056DE1C63B8}" type="pres">
      <dgm:prSet presAssocID="{26E93B19-359C-40B2-AC12-10C444FEDC47}" presName="BalanceSpacing" presStyleCnt="0"/>
      <dgm:spPr/>
    </dgm:pt>
    <dgm:pt modelId="{6F5114A7-8A8D-45C7-8E24-908A55F79E15}" type="pres">
      <dgm:prSet presAssocID="{26E93B19-359C-40B2-AC12-10C444FEDC47}" presName="BalanceSpacing1" presStyleCnt="0"/>
      <dgm:spPr/>
    </dgm:pt>
    <dgm:pt modelId="{22776C61-C3AF-4514-AB36-3CAFC48E6128}" type="pres">
      <dgm:prSet presAssocID="{468302CC-624D-4983-8F8E-6F00EF3AD713}" presName="Accent1Text" presStyleLbl="node1" presStyleIdx="1" presStyleCnt="6"/>
      <dgm:spPr/>
      <dgm:t>
        <a:bodyPr/>
        <a:lstStyle/>
        <a:p>
          <a:endParaRPr lang="en-US"/>
        </a:p>
      </dgm:t>
    </dgm:pt>
    <dgm:pt modelId="{135E9003-D221-47AD-B047-8A57AD3784F4}" type="pres">
      <dgm:prSet presAssocID="{468302CC-624D-4983-8F8E-6F00EF3AD713}" presName="spaceBetweenRectangles" presStyleCnt="0"/>
      <dgm:spPr/>
    </dgm:pt>
    <dgm:pt modelId="{3CC06C70-E55F-4B31-9C0D-6A77E1878757}" type="pres">
      <dgm:prSet presAssocID="{1671D813-E9FE-459D-808F-05BBC78D6A52}" presName="composite" presStyleCnt="0"/>
      <dgm:spPr/>
    </dgm:pt>
    <dgm:pt modelId="{C0169B15-B6E9-4F3E-B0E0-4C17F55556C4}" type="pres">
      <dgm:prSet presAssocID="{1671D813-E9FE-459D-808F-05BBC78D6A52}" presName="Parent1" presStyleLbl="node1" presStyleIdx="2" presStyleCnt="6">
        <dgm:presLayoutVars>
          <dgm:chMax val="1"/>
          <dgm:chPref val="1"/>
          <dgm:bulletEnabled val="1"/>
        </dgm:presLayoutVars>
      </dgm:prSet>
      <dgm:spPr/>
      <dgm:t>
        <a:bodyPr/>
        <a:lstStyle/>
        <a:p>
          <a:endParaRPr lang="en-US"/>
        </a:p>
      </dgm:t>
    </dgm:pt>
    <dgm:pt modelId="{2E1C92A4-AC1B-4EC1-BD76-4BF6586D1F4A}" type="pres">
      <dgm:prSet presAssocID="{1671D813-E9FE-459D-808F-05BBC78D6A52}" presName="Childtext1" presStyleLbl="revTx" presStyleIdx="1" presStyleCnt="3">
        <dgm:presLayoutVars>
          <dgm:chMax val="0"/>
          <dgm:chPref val="0"/>
          <dgm:bulletEnabled val="1"/>
        </dgm:presLayoutVars>
      </dgm:prSet>
      <dgm:spPr/>
    </dgm:pt>
    <dgm:pt modelId="{D0D4FBB1-5454-4FBE-97AB-DF8D1A2F316F}" type="pres">
      <dgm:prSet presAssocID="{1671D813-E9FE-459D-808F-05BBC78D6A52}" presName="BalanceSpacing" presStyleCnt="0"/>
      <dgm:spPr/>
    </dgm:pt>
    <dgm:pt modelId="{C2674676-0C81-483D-8EBD-03D10D20E1C2}" type="pres">
      <dgm:prSet presAssocID="{1671D813-E9FE-459D-808F-05BBC78D6A52}" presName="BalanceSpacing1" presStyleCnt="0"/>
      <dgm:spPr/>
    </dgm:pt>
    <dgm:pt modelId="{ECCCFA8A-3BC2-4B49-B8B3-80FEF22B199B}" type="pres">
      <dgm:prSet presAssocID="{115BF621-AEFD-4014-AB30-CB72168B5650}" presName="Accent1Text" presStyleLbl="node1" presStyleIdx="3" presStyleCnt="6"/>
      <dgm:spPr/>
      <dgm:t>
        <a:bodyPr/>
        <a:lstStyle/>
        <a:p>
          <a:endParaRPr lang="en-US"/>
        </a:p>
      </dgm:t>
    </dgm:pt>
    <dgm:pt modelId="{7CA008FB-6275-434D-B4DB-17466419D707}" type="pres">
      <dgm:prSet presAssocID="{115BF621-AEFD-4014-AB30-CB72168B5650}" presName="spaceBetweenRectangles" presStyleCnt="0"/>
      <dgm:spPr/>
    </dgm:pt>
    <dgm:pt modelId="{51209EE5-3B13-4120-A786-372BEA2D3E7C}" type="pres">
      <dgm:prSet presAssocID="{F8595CBE-82D8-46A8-94C9-7AE0AC26103D}" presName="composite" presStyleCnt="0"/>
      <dgm:spPr/>
    </dgm:pt>
    <dgm:pt modelId="{85D6853E-0FA9-40F9-BA2F-F6FDC6423332}" type="pres">
      <dgm:prSet presAssocID="{F8595CBE-82D8-46A8-94C9-7AE0AC26103D}" presName="Parent1" presStyleLbl="node1" presStyleIdx="4" presStyleCnt="6">
        <dgm:presLayoutVars>
          <dgm:chMax val="1"/>
          <dgm:chPref val="1"/>
          <dgm:bulletEnabled val="1"/>
        </dgm:presLayoutVars>
      </dgm:prSet>
      <dgm:spPr/>
      <dgm:t>
        <a:bodyPr/>
        <a:lstStyle/>
        <a:p>
          <a:endParaRPr lang="en-US"/>
        </a:p>
      </dgm:t>
    </dgm:pt>
    <dgm:pt modelId="{1371A69D-87C2-4951-8DDA-1E4DFC95001D}" type="pres">
      <dgm:prSet presAssocID="{F8595CBE-82D8-46A8-94C9-7AE0AC26103D}" presName="Childtext1" presStyleLbl="revTx" presStyleIdx="2" presStyleCnt="3">
        <dgm:presLayoutVars>
          <dgm:chMax val="0"/>
          <dgm:chPref val="0"/>
          <dgm:bulletEnabled val="1"/>
        </dgm:presLayoutVars>
      </dgm:prSet>
      <dgm:spPr/>
      <dgm:t>
        <a:bodyPr/>
        <a:lstStyle/>
        <a:p>
          <a:endParaRPr lang="en-US"/>
        </a:p>
      </dgm:t>
    </dgm:pt>
    <dgm:pt modelId="{E6A26E81-8C71-4B39-A401-535C75A30F4A}" type="pres">
      <dgm:prSet presAssocID="{F8595CBE-82D8-46A8-94C9-7AE0AC26103D}" presName="BalanceSpacing" presStyleCnt="0"/>
      <dgm:spPr/>
    </dgm:pt>
    <dgm:pt modelId="{2B9F7A37-6B4B-429D-A189-C32ACE8FB120}" type="pres">
      <dgm:prSet presAssocID="{F8595CBE-82D8-46A8-94C9-7AE0AC26103D}" presName="BalanceSpacing1" presStyleCnt="0"/>
      <dgm:spPr/>
    </dgm:pt>
    <dgm:pt modelId="{4CAF122B-84B7-48A3-9EF8-119F738392A6}" type="pres">
      <dgm:prSet presAssocID="{909798E2-33D1-49A6-B0D5-4AC2A897C56E}" presName="Accent1Text" presStyleLbl="node1" presStyleIdx="5" presStyleCnt="6"/>
      <dgm:spPr/>
      <dgm:t>
        <a:bodyPr/>
        <a:lstStyle/>
        <a:p>
          <a:endParaRPr lang="en-US"/>
        </a:p>
      </dgm:t>
    </dgm:pt>
  </dgm:ptLst>
  <dgm:cxnLst>
    <dgm:cxn modelId="{5837E474-89D7-44DD-BFC4-AC50FC6B37BF}" type="presOf" srcId="{1671D813-E9FE-459D-808F-05BBC78D6A52}" destId="{C0169B15-B6E9-4F3E-B0E0-4C17F55556C4}" srcOrd="0" destOrd="0" presId="urn:microsoft.com/office/officeart/2008/layout/AlternatingHexagons"/>
    <dgm:cxn modelId="{E5BEFB78-CF24-4F1D-AB1F-CBA68B31352F}" type="presOf" srcId="{468302CC-624D-4983-8F8E-6F00EF3AD713}" destId="{22776C61-C3AF-4514-AB36-3CAFC48E6128}" srcOrd="0" destOrd="0" presId="urn:microsoft.com/office/officeart/2008/layout/AlternatingHexagons"/>
    <dgm:cxn modelId="{E018ECC5-9941-4247-ADCF-AB69836B3B56}" type="presOf" srcId="{F8595CBE-82D8-46A8-94C9-7AE0AC26103D}" destId="{85D6853E-0FA9-40F9-BA2F-F6FDC6423332}" srcOrd="0" destOrd="0" presId="urn:microsoft.com/office/officeart/2008/layout/AlternatingHexagons"/>
    <dgm:cxn modelId="{3FEAE8C6-DB53-4A43-BA0D-DD3BC0CFFEAD}" srcId="{C27DD743-5C6E-4190-8F82-A6552F33BF8F}" destId="{26E93B19-359C-40B2-AC12-10C444FEDC47}" srcOrd="0" destOrd="0" parTransId="{7255DE10-EE45-4E4C-A191-2DF7E8C34ED2}" sibTransId="{468302CC-624D-4983-8F8E-6F00EF3AD713}"/>
    <dgm:cxn modelId="{F1055E9A-5245-49F0-B527-B79F6EAAF96A}" type="presOf" srcId="{26E93B19-359C-40B2-AC12-10C444FEDC47}" destId="{D72D51C4-EFB7-408E-9754-FFD48D8210C0}" srcOrd="0" destOrd="0" presId="urn:microsoft.com/office/officeart/2008/layout/AlternatingHexagons"/>
    <dgm:cxn modelId="{A660E615-374F-4611-8656-AB1075A33DEF}" srcId="{C27DD743-5C6E-4190-8F82-A6552F33BF8F}" destId="{F8595CBE-82D8-46A8-94C9-7AE0AC26103D}" srcOrd="2" destOrd="0" parTransId="{740D5533-6894-4CB6-B5A7-042A4A402D10}" sibTransId="{909798E2-33D1-49A6-B0D5-4AC2A897C56E}"/>
    <dgm:cxn modelId="{9113CDD4-2E84-40B3-B094-AEE287F8E7D8}" type="presOf" srcId="{115BF621-AEFD-4014-AB30-CB72168B5650}" destId="{ECCCFA8A-3BC2-4B49-B8B3-80FEF22B199B}" srcOrd="0" destOrd="0" presId="urn:microsoft.com/office/officeart/2008/layout/AlternatingHexagons"/>
    <dgm:cxn modelId="{E21FB20C-79F1-4B71-AE8D-B7326CAF616B}" type="presOf" srcId="{909798E2-33D1-49A6-B0D5-4AC2A897C56E}" destId="{4CAF122B-84B7-48A3-9EF8-119F738392A6}" srcOrd="0" destOrd="0" presId="urn:microsoft.com/office/officeart/2008/layout/AlternatingHexagons"/>
    <dgm:cxn modelId="{0213053D-9209-4059-A481-BBB7212F391F}" type="presOf" srcId="{C27DD743-5C6E-4190-8F82-A6552F33BF8F}" destId="{E9A57F85-4264-44CF-A237-EB95A0EF8CB7}" srcOrd="0" destOrd="0" presId="urn:microsoft.com/office/officeart/2008/layout/AlternatingHexagons"/>
    <dgm:cxn modelId="{6D22795C-2578-4F69-B318-3ACEC1A4652D}" srcId="{C27DD743-5C6E-4190-8F82-A6552F33BF8F}" destId="{1671D813-E9FE-459D-808F-05BBC78D6A52}" srcOrd="1" destOrd="0" parTransId="{FF585A50-912A-40B4-8E6E-D6DF7D2D8D5B}" sibTransId="{115BF621-AEFD-4014-AB30-CB72168B5650}"/>
    <dgm:cxn modelId="{C546828B-502E-4F3B-AD81-BCA46FFD740A}" type="presParOf" srcId="{E9A57F85-4264-44CF-A237-EB95A0EF8CB7}" destId="{8141207E-ECE6-4E95-A1D7-DF096F18866E}" srcOrd="0" destOrd="0" presId="urn:microsoft.com/office/officeart/2008/layout/AlternatingHexagons"/>
    <dgm:cxn modelId="{873BD6B0-E323-42FD-8795-0456E16683CD}" type="presParOf" srcId="{8141207E-ECE6-4E95-A1D7-DF096F18866E}" destId="{D72D51C4-EFB7-408E-9754-FFD48D8210C0}" srcOrd="0" destOrd="0" presId="urn:microsoft.com/office/officeart/2008/layout/AlternatingHexagons"/>
    <dgm:cxn modelId="{4BAC7A2A-F537-4537-B0B6-DAE03FA42934}" type="presParOf" srcId="{8141207E-ECE6-4E95-A1D7-DF096F18866E}" destId="{45A04123-8054-42B0-A610-5BE1A5825F2A}" srcOrd="1" destOrd="0" presId="urn:microsoft.com/office/officeart/2008/layout/AlternatingHexagons"/>
    <dgm:cxn modelId="{319B0564-F040-4366-A323-CAA2DAC8E872}" type="presParOf" srcId="{8141207E-ECE6-4E95-A1D7-DF096F18866E}" destId="{32F1D02D-46FF-4362-BB52-4056DE1C63B8}" srcOrd="2" destOrd="0" presId="urn:microsoft.com/office/officeart/2008/layout/AlternatingHexagons"/>
    <dgm:cxn modelId="{275476A3-AF67-4C57-9D21-D600AA61A68F}" type="presParOf" srcId="{8141207E-ECE6-4E95-A1D7-DF096F18866E}" destId="{6F5114A7-8A8D-45C7-8E24-908A55F79E15}" srcOrd="3" destOrd="0" presId="urn:microsoft.com/office/officeart/2008/layout/AlternatingHexagons"/>
    <dgm:cxn modelId="{F3CFB500-359A-4C54-AA5E-56FB0F1A62E0}" type="presParOf" srcId="{8141207E-ECE6-4E95-A1D7-DF096F18866E}" destId="{22776C61-C3AF-4514-AB36-3CAFC48E6128}" srcOrd="4" destOrd="0" presId="urn:microsoft.com/office/officeart/2008/layout/AlternatingHexagons"/>
    <dgm:cxn modelId="{ACF5DCA7-ECC5-4B92-A84A-EC2DF5ADC30F}" type="presParOf" srcId="{E9A57F85-4264-44CF-A237-EB95A0EF8CB7}" destId="{135E9003-D221-47AD-B047-8A57AD3784F4}" srcOrd="1" destOrd="0" presId="urn:microsoft.com/office/officeart/2008/layout/AlternatingHexagons"/>
    <dgm:cxn modelId="{E3B0E671-9F02-4A7F-B030-921BD312B6B3}" type="presParOf" srcId="{E9A57F85-4264-44CF-A237-EB95A0EF8CB7}" destId="{3CC06C70-E55F-4B31-9C0D-6A77E1878757}" srcOrd="2" destOrd="0" presId="urn:microsoft.com/office/officeart/2008/layout/AlternatingHexagons"/>
    <dgm:cxn modelId="{C846165C-160D-4801-88DB-2E554530ED31}" type="presParOf" srcId="{3CC06C70-E55F-4B31-9C0D-6A77E1878757}" destId="{C0169B15-B6E9-4F3E-B0E0-4C17F55556C4}" srcOrd="0" destOrd="0" presId="urn:microsoft.com/office/officeart/2008/layout/AlternatingHexagons"/>
    <dgm:cxn modelId="{66815DD2-99B5-425C-A7D4-49DBDA906662}" type="presParOf" srcId="{3CC06C70-E55F-4B31-9C0D-6A77E1878757}" destId="{2E1C92A4-AC1B-4EC1-BD76-4BF6586D1F4A}" srcOrd="1" destOrd="0" presId="urn:microsoft.com/office/officeart/2008/layout/AlternatingHexagons"/>
    <dgm:cxn modelId="{12CA337D-7886-4E33-BC18-BA4B1FF66107}" type="presParOf" srcId="{3CC06C70-E55F-4B31-9C0D-6A77E1878757}" destId="{D0D4FBB1-5454-4FBE-97AB-DF8D1A2F316F}" srcOrd="2" destOrd="0" presId="urn:microsoft.com/office/officeart/2008/layout/AlternatingHexagons"/>
    <dgm:cxn modelId="{A466E1E0-63A3-47B3-AF6C-E5EFA90D9BC3}" type="presParOf" srcId="{3CC06C70-E55F-4B31-9C0D-6A77E1878757}" destId="{C2674676-0C81-483D-8EBD-03D10D20E1C2}" srcOrd="3" destOrd="0" presId="urn:microsoft.com/office/officeart/2008/layout/AlternatingHexagons"/>
    <dgm:cxn modelId="{0B202A27-838B-4DC9-95E8-B485E0433D81}" type="presParOf" srcId="{3CC06C70-E55F-4B31-9C0D-6A77E1878757}" destId="{ECCCFA8A-3BC2-4B49-B8B3-80FEF22B199B}" srcOrd="4" destOrd="0" presId="urn:microsoft.com/office/officeart/2008/layout/AlternatingHexagons"/>
    <dgm:cxn modelId="{9B492740-00CE-48C2-9839-119EF3457E19}" type="presParOf" srcId="{E9A57F85-4264-44CF-A237-EB95A0EF8CB7}" destId="{7CA008FB-6275-434D-B4DB-17466419D707}" srcOrd="3" destOrd="0" presId="urn:microsoft.com/office/officeart/2008/layout/AlternatingHexagons"/>
    <dgm:cxn modelId="{505B9C5C-B366-45FE-9660-9D2BC4ABBE56}" type="presParOf" srcId="{E9A57F85-4264-44CF-A237-EB95A0EF8CB7}" destId="{51209EE5-3B13-4120-A786-372BEA2D3E7C}" srcOrd="4" destOrd="0" presId="urn:microsoft.com/office/officeart/2008/layout/AlternatingHexagons"/>
    <dgm:cxn modelId="{7A6B3837-5A2E-4E0F-B3B2-61C276564F69}" type="presParOf" srcId="{51209EE5-3B13-4120-A786-372BEA2D3E7C}" destId="{85D6853E-0FA9-40F9-BA2F-F6FDC6423332}" srcOrd="0" destOrd="0" presId="urn:microsoft.com/office/officeart/2008/layout/AlternatingHexagons"/>
    <dgm:cxn modelId="{71D56050-9ADA-4694-8F11-4F9610CB3BBC}" type="presParOf" srcId="{51209EE5-3B13-4120-A786-372BEA2D3E7C}" destId="{1371A69D-87C2-4951-8DDA-1E4DFC95001D}" srcOrd="1" destOrd="0" presId="urn:microsoft.com/office/officeart/2008/layout/AlternatingHexagons"/>
    <dgm:cxn modelId="{0CED217E-69A8-4388-AAD6-68133DDA2BE5}" type="presParOf" srcId="{51209EE5-3B13-4120-A786-372BEA2D3E7C}" destId="{E6A26E81-8C71-4B39-A401-535C75A30F4A}" srcOrd="2" destOrd="0" presId="urn:microsoft.com/office/officeart/2008/layout/AlternatingHexagons"/>
    <dgm:cxn modelId="{E5983EE9-D496-4910-AE85-73C16BE10642}" type="presParOf" srcId="{51209EE5-3B13-4120-A786-372BEA2D3E7C}" destId="{2B9F7A37-6B4B-429D-A189-C32ACE8FB120}" srcOrd="3" destOrd="0" presId="urn:microsoft.com/office/officeart/2008/layout/AlternatingHexagons"/>
    <dgm:cxn modelId="{4F4C9067-81C2-4CFF-973A-7C80175BFA93}" type="presParOf" srcId="{51209EE5-3B13-4120-A786-372BEA2D3E7C}" destId="{4CAF122B-84B7-48A3-9EF8-119F738392A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7DD743-5C6E-4190-8F82-A6552F33BF8F}" type="doc">
      <dgm:prSet loTypeId="urn:microsoft.com/office/officeart/2008/layout/AlternatingHexagons" loCatId="list" qsTypeId="urn:microsoft.com/office/officeart/2005/8/quickstyle/3d4" qsCatId="3D" csTypeId="urn:microsoft.com/office/officeart/2005/8/colors/accent1_2" csCatId="accent1" phldr="1"/>
      <dgm:spPr/>
      <dgm:t>
        <a:bodyPr/>
        <a:lstStyle/>
        <a:p>
          <a:endParaRPr lang="en-US"/>
        </a:p>
      </dgm:t>
    </dgm:pt>
    <dgm:pt modelId="{26E93B19-359C-40B2-AC12-10C444FEDC47}">
      <dgm:prSet phldrT="[Tex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صعوبة الوصول إلى موقع/ منطقة جغرافية (بشكل دائم/ فترة طويلة)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255DE10-EE45-4E4C-A191-2DF7E8C34ED2}" type="parTrans" cxnId="{3FEAE8C6-DB53-4A43-BA0D-DD3BC0CFFEA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468302CC-624D-4983-8F8E-6F00EF3AD713}" type="sibTrans" cxnId="{3FEAE8C6-DB53-4A43-BA0D-DD3BC0CFFEAD}">
      <dgm:prSe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تعطل عنصر أو مجموعة من عناصر البنية الأساسية والمرافق الحيوية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671D813-E9FE-459D-808F-05BBC78D6A52}">
      <dgm:prSet phldrT="[Tex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تعطل أنظمة الاتصالات</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115BF621-AEFD-4014-AB30-CB72168B5650}" type="sibTrans" cxnId="{6D22795C-2578-4F69-B318-3ACEC1A4652D}">
      <dgm:prSe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التداخل الالكتروني/ التداخل الضار على خدمات الاتصالات الراديوية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F585A50-912A-40B4-8E6E-D6DF7D2D8D5B}" type="parTrans" cxnId="{6D22795C-2578-4F69-B318-3ACEC1A4652D}">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F8595CBE-82D8-46A8-94C9-7AE0AC26103D}">
      <dgm:prSet phldrT="[Tex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تهديدات الشبكة العنكبوتية</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909798E2-33D1-49A6-B0D5-4AC2A897C56E}" type="sibTrans" cxnId="{A660E615-374F-4611-8656-AB1075A33DEF}">
      <dgm:prSet custT="1"/>
      <dgm:spPr/>
      <dgm:t>
        <a:bodyPr/>
        <a:lstStyle/>
        <a:p>
          <a:r>
            <a:rPr lang="ar-AE" sz="2400" b="1" dirty="0" smtClean="0">
              <a:effectLst>
                <a:outerShdw blurRad="38100" dist="38100" dir="2700000" algn="tl">
                  <a:srgbClr val="000000">
                    <a:alpha val="43137"/>
                  </a:srgbClr>
                </a:outerShdw>
              </a:effectLst>
              <a:latin typeface="Arabic Typesetting" pitchFamily="66" charset="-78"/>
              <a:cs typeface="Arabic Typesetting" pitchFamily="66" charset="-78"/>
            </a:rPr>
            <a:t>اخفاق البرمجيات</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740D5533-6894-4CB6-B5A7-042A4A402D10}" type="parTrans" cxnId="{A660E615-374F-4611-8656-AB1075A33DEF}">
      <dgm:prSet/>
      <dgm:spPr/>
      <dgm:t>
        <a:bodyPr/>
        <a:lstStyle/>
        <a:p>
          <a:endParaRPr lang="en-US" sz="2400" b="1">
            <a:effectLst>
              <a:outerShdw blurRad="38100" dist="38100" dir="2700000" algn="tl">
                <a:srgbClr val="000000">
                  <a:alpha val="43137"/>
                </a:srgbClr>
              </a:outerShdw>
            </a:effectLst>
            <a:latin typeface="Arabic Typesetting" pitchFamily="66" charset="-78"/>
            <a:cs typeface="Arabic Typesetting" pitchFamily="66" charset="-78"/>
          </a:endParaRPr>
        </a:p>
      </dgm:t>
    </dgm:pt>
    <dgm:pt modelId="{E9A57F85-4264-44CF-A237-EB95A0EF8CB7}" type="pres">
      <dgm:prSet presAssocID="{C27DD743-5C6E-4190-8F82-A6552F33BF8F}" presName="Name0" presStyleCnt="0">
        <dgm:presLayoutVars>
          <dgm:chMax/>
          <dgm:chPref/>
          <dgm:dir val="rev"/>
          <dgm:animLvl val="lvl"/>
        </dgm:presLayoutVars>
      </dgm:prSet>
      <dgm:spPr/>
      <dgm:t>
        <a:bodyPr/>
        <a:lstStyle/>
        <a:p>
          <a:endParaRPr lang="en-US"/>
        </a:p>
      </dgm:t>
    </dgm:pt>
    <dgm:pt modelId="{8141207E-ECE6-4E95-A1D7-DF096F18866E}" type="pres">
      <dgm:prSet presAssocID="{26E93B19-359C-40B2-AC12-10C444FEDC47}" presName="composite" presStyleCnt="0"/>
      <dgm:spPr/>
    </dgm:pt>
    <dgm:pt modelId="{D72D51C4-EFB7-408E-9754-FFD48D8210C0}" type="pres">
      <dgm:prSet presAssocID="{26E93B19-359C-40B2-AC12-10C444FEDC47}" presName="Parent1" presStyleLbl="node1" presStyleIdx="0" presStyleCnt="6">
        <dgm:presLayoutVars>
          <dgm:chMax val="1"/>
          <dgm:chPref val="1"/>
          <dgm:bulletEnabled val="1"/>
        </dgm:presLayoutVars>
      </dgm:prSet>
      <dgm:spPr/>
      <dgm:t>
        <a:bodyPr/>
        <a:lstStyle/>
        <a:p>
          <a:endParaRPr lang="en-US"/>
        </a:p>
      </dgm:t>
    </dgm:pt>
    <dgm:pt modelId="{45A04123-8054-42B0-A610-5BE1A5825F2A}" type="pres">
      <dgm:prSet presAssocID="{26E93B19-359C-40B2-AC12-10C444FEDC47}" presName="Childtext1" presStyleLbl="revTx" presStyleIdx="0" presStyleCnt="3">
        <dgm:presLayoutVars>
          <dgm:chMax val="0"/>
          <dgm:chPref val="0"/>
          <dgm:bulletEnabled val="1"/>
        </dgm:presLayoutVars>
      </dgm:prSet>
      <dgm:spPr/>
      <dgm:t>
        <a:bodyPr/>
        <a:lstStyle/>
        <a:p>
          <a:endParaRPr lang="en-US"/>
        </a:p>
      </dgm:t>
    </dgm:pt>
    <dgm:pt modelId="{32F1D02D-46FF-4362-BB52-4056DE1C63B8}" type="pres">
      <dgm:prSet presAssocID="{26E93B19-359C-40B2-AC12-10C444FEDC47}" presName="BalanceSpacing" presStyleCnt="0"/>
      <dgm:spPr/>
    </dgm:pt>
    <dgm:pt modelId="{6F5114A7-8A8D-45C7-8E24-908A55F79E15}" type="pres">
      <dgm:prSet presAssocID="{26E93B19-359C-40B2-AC12-10C444FEDC47}" presName="BalanceSpacing1" presStyleCnt="0"/>
      <dgm:spPr/>
    </dgm:pt>
    <dgm:pt modelId="{22776C61-C3AF-4514-AB36-3CAFC48E6128}" type="pres">
      <dgm:prSet presAssocID="{468302CC-624D-4983-8F8E-6F00EF3AD713}" presName="Accent1Text" presStyleLbl="node1" presStyleIdx="1" presStyleCnt="6"/>
      <dgm:spPr/>
      <dgm:t>
        <a:bodyPr/>
        <a:lstStyle/>
        <a:p>
          <a:endParaRPr lang="en-US"/>
        </a:p>
      </dgm:t>
    </dgm:pt>
    <dgm:pt modelId="{135E9003-D221-47AD-B047-8A57AD3784F4}" type="pres">
      <dgm:prSet presAssocID="{468302CC-624D-4983-8F8E-6F00EF3AD713}" presName="spaceBetweenRectangles" presStyleCnt="0"/>
      <dgm:spPr/>
    </dgm:pt>
    <dgm:pt modelId="{3CC06C70-E55F-4B31-9C0D-6A77E1878757}" type="pres">
      <dgm:prSet presAssocID="{1671D813-E9FE-459D-808F-05BBC78D6A52}" presName="composite" presStyleCnt="0"/>
      <dgm:spPr/>
    </dgm:pt>
    <dgm:pt modelId="{C0169B15-B6E9-4F3E-B0E0-4C17F55556C4}" type="pres">
      <dgm:prSet presAssocID="{1671D813-E9FE-459D-808F-05BBC78D6A52}" presName="Parent1" presStyleLbl="node1" presStyleIdx="2" presStyleCnt="6">
        <dgm:presLayoutVars>
          <dgm:chMax val="1"/>
          <dgm:chPref val="1"/>
          <dgm:bulletEnabled val="1"/>
        </dgm:presLayoutVars>
      </dgm:prSet>
      <dgm:spPr/>
      <dgm:t>
        <a:bodyPr/>
        <a:lstStyle/>
        <a:p>
          <a:endParaRPr lang="en-US"/>
        </a:p>
      </dgm:t>
    </dgm:pt>
    <dgm:pt modelId="{2E1C92A4-AC1B-4EC1-BD76-4BF6586D1F4A}" type="pres">
      <dgm:prSet presAssocID="{1671D813-E9FE-459D-808F-05BBC78D6A52}" presName="Childtext1" presStyleLbl="revTx" presStyleIdx="1" presStyleCnt="3">
        <dgm:presLayoutVars>
          <dgm:chMax val="0"/>
          <dgm:chPref val="0"/>
          <dgm:bulletEnabled val="1"/>
        </dgm:presLayoutVars>
      </dgm:prSet>
      <dgm:spPr/>
    </dgm:pt>
    <dgm:pt modelId="{D0D4FBB1-5454-4FBE-97AB-DF8D1A2F316F}" type="pres">
      <dgm:prSet presAssocID="{1671D813-E9FE-459D-808F-05BBC78D6A52}" presName="BalanceSpacing" presStyleCnt="0"/>
      <dgm:spPr/>
    </dgm:pt>
    <dgm:pt modelId="{C2674676-0C81-483D-8EBD-03D10D20E1C2}" type="pres">
      <dgm:prSet presAssocID="{1671D813-E9FE-459D-808F-05BBC78D6A52}" presName="BalanceSpacing1" presStyleCnt="0"/>
      <dgm:spPr/>
    </dgm:pt>
    <dgm:pt modelId="{ECCCFA8A-3BC2-4B49-B8B3-80FEF22B199B}" type="pres">
      <dgm:prSet presAssocID="{115BF621-AEFD-4014-AB30-CB72168B5650}" presName="Accent1Text" presStyleLbl="node1" presStyleIdx="3" presStyleCnt="6"/>
      <dgm:spPr/>
      <dgm:t>
        <a:bodyPr/>
        <a:lstStyle/>
        <a:p>
          <a:endParaRPr lang="en-US"/>
        </a:p>
      </dgm:t>
    </dgm:pt>
    <dgm:pt modelId="{7CA008FB-6275-434D-B4DB-17466419D707}" type="pres">
      <dgm:prSet presAssocID="{115BF621-AEFD-4014-AB30-CB72168B5650}" presName="spaceBetweenRectangles" presStyleCnt="0"/>
      <dgm:spPr/>
    </dgm:pt>
    <dgm:pt modelId="{51209EE5-3B13-4120-A786-372BEA2D3E7C}" type="pres">
      <dgm:prSet presAssocID="{F8595CBE-82D8-46A8-94C9-7AE0AC26103D}" presName="composite" presStyleCnt="0"/>
      <dgm:spPr/>
    </dgm:pt>
    <dgm:pt modelId="{85D6853E-0FA9-40F9-BA2F-F6FDC6423332}" type="pres">
      <dgm:prSet presAssocID="{F8595CBE-82D8-46A8-94C9-7AE0AC26103D}" presName="Parent1" presStyleLbl="node1" presStyleIdx="4" presStyleCnt="6">
        <dgm:presLayoutVars>
          <dgm:chMax val="1"/>
          <dgm:chPref val="1"/>
          <dgm:bulletEnabled val="1"/>
        </dgm:presLayoutVars>
      </dgm:prSet>
      <dgm:spPr/>
      <dgm:t>
        <a:bodyPr/>
        <a:lstStyle/>
        <a:p>
          <a:endParaRPr lang="en-US"/>
        </a:p>
      </dgm:t>
    </dgm:pt>
    <dgm:pt modelId="{1371A69D-87C2-4951-8DDA-1E4DFC95001D}" type="pres">
      <dgm:prSet presAssocID="{F8595CBE-82D8-46A8-94C9-7AE0AC26103D}" presName="Childtext1" presStyleLbl="revTx" presStyleIdx="2" presStyleCnt="3">
        <dgm:presLayoutVars>
          <dgm:chMax val="0"/>
          <dgm:chPref val="0"/>
          <dgm:bulletEnabled val="1"/>
        </dgm:presLayoutVars>
      </dgm:prSet>
      <dgm:spPr/>
      <dgm:t>
        <a:bodyPr/>
        <a:lstStyle/>
        <a:p>
          <a:endParaRPr lang="en-US"/>
        </a:p>
      </dgm:t>
    </dgm:pt>
    <dgm:pt modelId="{E6A26E81-8C71-4B39-A401-535C75A30F4A}" type="pres">
      <dgm:prSet presAssocID="{F8595CBE-82D8-46A8-94C9-7AE0AC26103D}" presName="BalanceSpacing" presStyleCnt="0"/>
      <dgm:spPr/>
    </dgm:pt>
    <dgm:pt modelId="{2B9F7A37-6B4B-429D-A189-C32ACE8FB120}" type="pres">
      <dgm:prSet presAssocID="{F8595CBE-82D8-46A8-94C9-7AE0AC26103D}" presName="BalanceSpacing1" presStyleCnt="0"/>
      <dgm:spPr/>
    </dgm:pt>
    <dgm:pt modelId="{4CAF122B-84B7-48A3-9EF8-119F738392A6}" type="pres">
      <dgm:prSet presAssocID="{909798E2-33D1-49A6-B0D5-4AC2A897C56E}" presName="Accent1Text" presStyleLbl="node1" presStyleIdx="5" presStyleCnt="6"/>
      <dgm:spPr/>
      <dgm:t>
        <a:bodyPr/>
        <a:lstStyle/>
        <a:p>
          <a:endParaRPr lang="en-US"/>
        </a:p>
      </dgm:t>
    </dgm:pt>
  </dgm:ptLst>
  <dgm:cxnLst>
    <dgm:cxn modelId="{6D22795C-2578-4F69-B318-3ACEC1A4652D}" srcId="{C27DD743-5C6E-4190-8F82-A6552F33BF8F}" destId="{1671D813-E9FE-459D-808F-05BBC78D6A52}" srcOrd="1" destOrd="0" parTransId="{FF585A50-912A-40B4-8E6E-D6DF7D2D8D5B}" sibTransId="{115BF621-AEFD-4014-AB30-CB72168B5650}"/>
    <dgm:cxn modelId="{BEB51782-6B92-4809-B7BD-961B6AF54D5E}" type="presOf" srcId="{1671D813-E9FE-459D-808F-05BBC78D6A52}" destId="{C0169B15-B6E9-4F3E-B0E0-4C17F55556C4}" srcOrd="0" destOrd="0" presId="urn:microsoft.com/office/officeart/2008/layout/AlternatingHexagons"/>
    <dgm:cxn modelId="{42B19055-E80D-4123-979B-DA4CC4593F7B}" type="presOf" srcId="{909798E2-33D1-49A6-B0D5-4AC2A897C56E}" destId="{4CAF122B-84B7-48A3-9EF8-119F738392A6}" srcOrd="0" destOrd="0" presId="urn:microsoft.com/office/officeart/2008/layout/AlternatingHexagons"/>
    <dgm:cxn modelId="{A7CEE156-5365-47B9-B232-895FE79089BC}" type="presOf" srcId="{C27DD743-5C6E-4190-8F82-A6552F33BF8F}" destId="{E9A57F85-4264-44CF-A237-EB95A0EF8CB7}" srcOrd="0" destOrd="0" presId="urn:microsoft.com/office/officeart/2008/layout/AlternatingHexagons"/>
    <dgm:cxn modelId="{5C70A7DE-A94A-41DB-8BB5-3AA3F6654586}" type="presOf" srcId="{26E93B19-359C-40B2-AC12-10C444FEDC47}" destId="{D72D51C4-EFB7-408E-9754-FFD48D8210C0}" srcOrd="0" destOrd="0" presId="urn:microsoft.com/office/officeart/2008/layout/AlternatingHexagons"/>
    <dgm:cxn modelId="{F4182344-4078-4A14-B884-4AA32A679779}" type="presOf" srcId="{468302CC-624D-4983-8F8E-6F00EF3AD713}" destId="{22776C61-C3AF-4514-AB36-3CAFC48E6128}" srcOrd="0" destOrd="0" presId="urn:microsoft.com/office/officeart/2008/layout/AlternatingHexagons"/>
    <dgm:cxn modelId="{A660E615-374F-4611-8656-AB1075A33DEF}" srcId="{C27DD743-5C6E-4190-8F82-A6552F33BF8F}" destId="{F8595CBE-82D8-46A8-94C9-7AE0AC26103D}" srcOrd="2" destOrd="0" parTransId="{740D5533-6894-4CB6-B5A7-042A4A402D10}" sibTransId="{909798E2-33D1-49A6-B0D5-4AC2A897C56E}"/>
    <dgm:cxn modelId="{3FEAE8C6-DB53-4A43-BA0D-DD3BC0CFFEAD}" srcId="{C27DD743-5C6E-4190-8F82-A6552F33BF8F}" destId="{26E93B19-359C-40B2-AC12-10C444FEDC47}" srcOrd="0" destOrd="0" parTransId="{7255DE10-EE45-4E4C-A191-2DF7E8C34ED2}" sibTransId="{468302CC-624D-4983-8F8E-6F00EF3AD713}"/>
    <dgm:cxn modelId="{649FA088-D603-4318-B123-E0AE5F9C2BAA}" type="presOf" srcId="{F8595CBE-82D8-46A8-94C9-7AE0AC26103D}" destId="{85D6853E-0FA9-40F9-BA2F-F6FDC6423332}" srcOrd="0" destOrd="0" presId="urn:microsoft.com/office/officeart/2008/layout/AlternatingHexagons"/>
    <dgm:cxn modelId="{0230007A-8805-417C-BB4A-C7772E4B25BD}" type="presOf" srcId="{115BF621-AEFD-4014-AB30-CB72168B5650}" destId="{ECCCFA8A-3BC2-4B49-B8B3-80FEF22B199B}" srcOrd="0" destOrd="0" presId="urn:microsoft.com/office/officeart/2008/layout/AlternatingHexagons"/>
    <dgm:cxn modelId="{7EBDF136-92DB-4FBD-BB9B-D5D20D571494}" type="presParOf" srcId="{E9A57F85-4264-44CF-A237-EB95A0EF8CB7}" destId="{8141207E-ECE6-4E95-A1D7-DF096F18866E}" srcOrd="0" destOrd="0" presId="urn:microsoft.com/office/officeart/2008/layout/AlternatingHexagons"/>
    <dgm:cxn modelId="{0E48DA1E-C90A-4FBA-BCC5-ECA7A063BCE7}" type="presParOf" srcId="{8141207E-ECE6-4E95-A1D7-DF096F18866E}" destId="{D72D51C4-EFB7-408E-9754-FFD48D8210C0}" srcOrd="0" destOrd="0" presId="urn:microsoft.com/office/officeart/2008/layout/AlternatingHexagons"/>
    <dgm:cxn modelId="{A81ACCFE-AEB8-4057-898C-F9910CB1E69E}" type="presParOf" srcId="{8141207E-ECE6-4E95-A1D7-DF096F18866E}" destId="{45A04123-8054-42B0-A610-5BE1A5825F2A}" srcOrd="1" destOrd="0" presId="urn:microsoft.com/office/officeart/2008/layout/AlternatingHexagons"/>
    <dgm:cxn modelId="{5A25B013-6DEE-4F08-AC24-BA1EBEA87A72}" type="presParOf" srcId="{8141207E-ECE6-4E95-A1D7-DF096F18866E}" destId="{32F1D02D-46FF-4362-BB52-4056DE1C63B8}" srcOrd="2" destOrd="0" presId="urn:microsoft.com/office/officeart/2008/layout/AlternatingHexagons"/>
    <dgm:cxn modelId="{F45D4604-4ECD-470A-8EEB-943BD33BECA8}" type="presParOf" srcId="{8141207E-ECE6-4E95-A1D7-DF096F18866E}" destId="{6F5114A7-8A8D-45C7-8E24-908A55F79E15}" srcOrd="3" destOrd="0" presId="urn:microsoft.com/office/officeart/2008/layout/AlternatingHexagons"/>
    <dgm:cxn modelId="{5C992935-A4D6-4DB5-A128-28A722427019}" type="presParOf" srcId="{8141207E-ECE6-4E95-A1D7-DF096F18866E}" destId="{22776C61-C3AF-4514-AB36-3CAFC48E6128}" srcOrd="4" destOrd="0" presId="urn:microsoft.com/office/officeart/2008/layout/AlternatingHexagons"/>
    <dgm:cxn modelId="{43596C9C-8548-4134-B153-DACE7DD7E0CD}" type="presParOf" srcId="{E9A57F85-4264-44CF-A237-EB95A0EF8CB7}" destId="{135E9003-D221-47AD-B047-8A57AD3784F4}" srcOrd="1" destOrd="0" presId="urn:microsoft.com/office/officeart/2008/layout/AlternatingHexagons"/>
    <dgm:cxn modelId="{24CCBB50-6728-4BC2-82E2-C78A5DFAD0D1}" type="presParOf" srcId="{E9A57F85-4264-44CF-A237-EB95A0EF8CB7}" destId="{3CC06C70-E55F-4B31-9C0D-6A77E1878757}" srcOrd="2" destOrd="0" presId="urn:microsoft.com/office/officeart/2008/layout/AlternatingHexagons"/>
    <dgm:cxn modelId="{C60F4390-E2F3-40E1-9C74-194E6805AB06}" type="presParOf" srcId="{3CC06C70-E55F-4B31-9C0D-6A77E1878757}" destId="{C0169B15-B6E9-4F3E-B0E0-4C17F55556C4}" srcOrd="0" destOrd="0" presId="urn:microsoft.com/office/officeart/2008/layout/AlternatingHexagons"/>
    <dgm:cxn modelId="{D20CE6C6-E4C6-4244-B62D-F11B4BC67FD2}" type="presParOf" srcId="{3CC06C70-E55F-4B31-9C0D-6A77E1878757}" destId="{2E1C92A4-AC1B-4EC1-BD76-4BF6586D1F4A}" srcOrd="1" destOrd="0" presId="urn:microsoft.com/office/officeart/2008/layout/AlternatingHexagons"/>
    <dgm:cxn modelId="{92C33581-B8AB-47FF-86CE-061B89523DD1}" type="presParOf" srcId="{3CC06C70-E55F-4B31-9C0D-6A77E1878757}" destId="{D0D4FBB1-5454-4FBE-97AB-DF8D1A2F316F}" srcOrd="2" destOrd="0" presId="urn:microsoft.com/office/officeart/2008/layout/AlternatingHexagons"/>
    <dgm:cxn modelId="{ECCA97B9-862A-4859-ACA9-0D45FD92E392}" type="presParOf" srcId="{3CC06C70-E55F-4B31-9C0D-6A77E1878757}" destId="{C2674676-0C81-483D-8EBD-03D10D20E1C2}" srcOrd="3" destOrd="0" presId="urn:microsoft.com/office/officeart/2008/layout/AlternatingHexagons"/>
    <dgm:cxn modelId="{E9412BF0-09B0-427A-8229-6EB226D6F2F5}" type="presParOf" srcId="{3CC06C70-E55F-4B31-9C0D-6A77E1878757}" destId="{ECCCFA8A-3BC2-4B49-B8B3-80FEF22B199B}" srcOrd="4" destOrd="0" presId="urn:microsoft.com/office/officeart/2008/layout/AlternatingHexagons"/>
    <dgm:cxn modelId="{7586F4F6-C735-400B-B29B-ABA636BF5C7B}" type="presParOf" srcId="{E9A57F85-4264-44CF-A237-EB95A0EF8CB7}" destId="{7CA008FB-6275-434D-B4DB-17466419D707}" srcOrd="3" destOrd="0" presId="urn:microsoft.com/office/officeart/2008/layout/AlternatingHexagons"/>
    <dgm:cxn modelId="{BD524F83-5687-4ECF-9D9A-FB6D3E3FBCD2}" type="presParOf" srcId="{E9A57F85-4264-44CF-A237-EB95A0EF8CB7}" destId="{51209EE5-3B13-4120-A786-372BEA2D3E7C}" srcOrd="4" destOrd="0" presId="urn:microsoft.com/office/officeart/2008/layout/AlternatingHexagons"/>
    <dgm:cxn modelId="{94FCA37A-6BE2-44FC-99FF-57CBE10007E7}" type="presParOf" srcId="{51209EE5-3B13-4120-A786-372BEA2D3E7C}" destId="{85D6853E-0FA9-40F9-BA2F-F6FDC6423332}" srcOrd="0" destOrd="0" presId="urn:microsoft.com/office/officeart/2008/layout/AlternatingHexagons"/>
    <dgm:cxn modelId="{58E0C95A-E5B4-4FA0-BD48-7089B67EB0FE}" type="presParOf" srcId="{51209EE5-3B13-4120-A786-372BEA2D3E7C}" destId="{1371A69D-87C2-4951-8DDA-1E4DFC95001D}" srcOrd="1" destOrd="0" presId="urn:microsoft.com/office/officeart/2008/layout/AlternatingHexagons"/>
    <dgm:cxn modelId="{1C6F3FE6-F84B-453A-AD26-A48267FFF187}" type="presParOf" srcId="{51209EE5-3B13-4120-A786-372BEA2D3E7C}" destId="{E6A26E81-8C71-4B39-A401-535C75A30F4A}" srcOrd="2" destOrd="0" presId="urn:microsoft.com/office/officeart/2008/layout/AlternatingHexagons"/>
    <dgm:cxn modelId="{30DE08B2-A75E-4073-99D7-578A9B3B5013}" type="presParOf" srcId="{51209EE5-3B13-4120-A786-372BEA2D3E7C}" destId="{2B9F7A37-6B4B-429D-A189-C32ACE8FB120}" srcOrd="3" destOrd="0" presId="urn:microsoft.com/office/officeart/2008/layout/AlternatingHexagons"/>
    <dgm:cxn modelId="{DE9E1830-5C1A-4040-846C-C75B26C1D64B}" type="presParOf" srcId="{51209EE5-3B13-4120-A786-372BEA2D3E7C}" destId="{4CAF122B-84B7-48A3-9EF8-119F738392A6}"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81728-A376-484F-ADA3-F3F97CCC2D2F}">
      <dsp:nvSpPr>
        <dsp:cNvPr id="0" name=""/>
        <dsp:cNvSpPr/>
      </dsp:nvSpPr>
      <dsp:spPr>
        <a:xfrm>
          <a:off x="2357120" y="0"/>
          <a:ext cx="3820160" cy="3820160"/>
        </a:xfrm>
        <a:prstGeom prst="triangl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بيئة مستدامة وبنية تحتية متكاملة ”أولوية إستراتيجية“</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12160" y="1910080"/>
        <a:ext cx="1910080" cy="1910080"/>
      </dsp:txXfrm>
    </dsp:sp>
    <dsp:sp modelId="{B81F6D21-B1B9-42CF-8490-B8AAF2658E3E}">
      <dsp:nvSpPr>
        <dsp:cNvPr id="0" name=""/>
        <dsp:cNvSpPr/>
      </dsp:nvSpPr>
      <dsp:spPr>
        <a:xfrm>
          <a:off x="447039" y="3820160"/>
          <a:ext cx="3820160" cy="3820160"/>
        </a:xfrm>
        <a:prstGeom prst="triangl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إستراتيجية حكومة دولة الإمارات 2011-2013</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402079" y="5730240"/>
        <a:ext cx="1910080" cy="1910080"/>
      </dsp:txXfrm>
    </dsp:sp>
    <dsp:sp modelId="{35917CA8-C209-4D42-B922-32E4858E6A74}">
      <dsp:nvSpPr>
        <dsp:cNvPr id="0" name=""/>
        <dsp:cNvSpPr/>
      </dsp:nvSpPr>
      <dsp:spPr>
        <a:xfrm rot="10800000">
          <a:off x="2357120" y="3820160"/>
          <a:ext cx="3820160" cy="3820160"/>
        </a:xfrm>
        <a:prstGeom prst="triangl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رؤية الإمارات 2021</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rot="10800000">
        <a:off x="3312160" y="3820160"/>
        <a:ext cx="1910080" cy="1910080"/>
      </dsp:txXfrm>
    </dsp:sp>
    <dsp:sp modelId="{B0755A52-DF7C-4BE6-9D9B-1F3C80BD94D8}">
      <dsp:nvSpPr>
        <dsp:cNvPr id="0" name=""/>
        <dsp:cNvSpPr/>
      </dsp:nvSpPr>
      <dsp:spPr>
        <a:xfrm>
          <a:off x="4267200" y="3820160"/>
          <a:ext cx="3820160" cy="3820160"/>
        </a:xfrm>
        <a:prstGeom prst="triangl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إستراتيجية الهيئة العامة لتنظيم قطاع الاتصالات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222240" y="5730240"/>
        <a:ext cx="1910080" cy="19100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9EC27-9972-43C3-A9FD-481F8895D3EA}">
      <dsp:nvSpPr>
        <dsp:cNvPr id="0" name=""/>
        <dsp:cNvSpPr/>
      </dsp:nvSpPr>
      <dsp:spPr>
        <a:xfrm>
          <a:off x="1230764" y="-77860"/>
          <a:ext cx="5082271" cy="5082271"/>
        </a:xfrm>
        <a:prstGeom prst="circularArrow">
          <a:avLst>
            <a:gd name="adj1" fmla="val 5544"/>
            <a:gd name="adj2" fmla="val 330680"/>
            <a:gd name="adj3" fmla="val 14941609"/>
            <a:gd name="adj4" fmla="val 16709869"/>
            <a:gd name="adj5" fmla="val 575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830D6-FF5E-4C53-BFDE-C1FB9C62A278}">
      <dsp:nvSpPr>
        <dsp:cNvPr id="0" name=""/>
        <dsp:cNvSpPr/>
      </dsp:nvSpPr>
      <dsp:spPr>
        <a:xfrm>
          <a:off x="3223979" y="2954"/>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التنسيق مع </a:t>
          </a:r>
          <a:r>
            <a:rPr lang="en-US" sz="1200" b="1" kern="1200" dirty="0" smtClean="0"/>
            <a:t>NCEMA</a:t>
          </a:r>
          <a:endParaRPr lang="en-US" sz="1200" b="1" kern="1200" dirty="0"/>
        </a:p>
      </dsp:txBody>
      <dsp:txXfrm>
        <a:off x="3250726" y="29701"/>
        <a:ext cx="1042346" cy="494426"/>
      </dsp:txXfrm>
    </dsp:sp>
    <dsp:sp modelId="{2C57F2EC-2B65-45BF-99E1-3612D43774E2}">
      <dsp:nvSpPr>
        <dsp:cNvPr id="0" name=""/>
        <dsp:cNvSpPr/>
      </dsp:nvSpPr>
      <dsp:spPr>
        <a:xfrm>
          <a:off x="4395699" y="347003"/>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إعداد واقتراح خطط (خدمات)</a:t>
          </a:r>
          <a:endParaRPr lang="en-US" sz="1200" b="1" kern="1200" dirty="0"/>
        </a:p>
      </dsp:txBody>
      <dsp:txXfrm>
        <a:off x="4422446" y="373750"/>
        <a:ext cx="1042346" cy="494426"/>
      </dsp:txXfrm>
    </dsp:sp>
    <dsp:sp modelId="{76FD1FC6-CA5D-4D18-853C-656EB5583EE5}">
      <dsp:nvSpPr>
        <dsp:cNvPr id="0" name=""/>
        <dsp:cNvSpPr/>
      </dsp:nvSpPr>
      <dsp:spPr>
        <a:xfrm>
          <a:off x="5195407" y="1269914"/>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اعداد الخطط البديلة</a:t>
          </a:r>
          <a:endParaRPr lang="en-US" sz="1200" b="1" kern="1200" dirty="0"/>
        </a:p>
      </dsp:txBody>
      <dsp:txXfrm>
        <a:off x="5222154" y="1296661"/>
        <a:ext cx="1042346" cy="494426"/>
      </dsp:txXfrm>
    </dsp:sp>
    <dsp:sp modelId="{1A9CAEC3-ECDA-4E01-AE07-F8022EB51E9D}">
      <dsp:nvSpPr>
        <dsp:cNvPr id="0" name=""/>
        <dsp:cNvSpPr/>
      </dsp:nvSpPr>
      <dsp:spPr>
        <a:xfrm>
          <a:off x="5369200" y="2478671"/>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تعريف الانظمة والاجراءات</a:t>
          </a:r>
          <a:endParaRPr lang="en-US" sz="1200" b="1" kern="1200" dirty="0"/>
        </a:p>
      </dsp:txBody>
      <dsp:txXfrm>
        <a:off x="5395947" y="2505418"/>
        <a:ext cx="1042346" cy="494426"/>
      </dsp:txXfrm>
    </dsp:sp>
    <dsp:sp modelId="{FD304227-B481-44EA-BFC1-C4C1D17AD24B}">
      <dsp:nvSpPr>
        <dsp:cNvPr id="0" name=""/>
        <dsp:cNvSpPr/>
      </dsp:nvSpPr>
      <dsp:spPr>
        <a:xfrm>
          <a:off x="4861900" y="3589501"/>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التنسيق مع معنيي القطاع</a:t>
          </a:r>
          <a:endParaRPr lang="en-US" sz="1200" b="1" kern="1200" dirty="0"/>
        </a:p>
      </dsp:txBody>
      <dsp:txXfrm>
        <a:off x="4888647" y="3616248"/>
        <a:ext cx="1042346" cy="494426"/>
      </dsp:txXfrm>
    </dsp:sp>
    <dsp:sp modelId="{E1FB587C-D80F-4891-ACB9-44E3B49E4140}">
      <dsp:nvSpPr>
        <dsp:cNvPr id="0" name=""/>
        <dsp:cNvSpPr/>
      </dsp:nvSpPr>
      <dsp:spPr>
        <a:xfrm>
          <a:off x="3834573" y="4249724"/>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تحديد الخدمات وآليات التطبيق</a:t>
          </a:r>
          <a:endParaRPr lang="en-US" sz="1200" b="1" kern="1200" dirty="0"/>
        </a:p>
      </dsp:txBody>
      <dsp:txXfrm>
        <a:off x="3861320" y="4276471"/>
        <a:ext cx="1042346" cy="494426"/>
      </dsp:txXfrm>
    </dsp:sp>
    <dsp:sp modelId="{09A28718-B41E-4DF5-9B2B-B310DEC9C0C6}">
      <dsp:nvSpPr>
        <dsp:cNvPr id="0" name=""/>
        <dsp:cNvSpPr/>
      </dsp:nvSpPr>
      <dsp:spPr>
        <a:xfrm>
          <a:off x="2613386" y="4249724"/>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AE" sz="1200" b="1" kern="1200" dirty="0" smtClean="0"/>
            <a:t>تسهيل توفر موارد الاتصالات</a:t>
          </a:r>
          <a:endParaRPr lang="en-US" sz="1200" b="1" kern="1200" dirty="0"/>
        </a:p>
      </dsp:txBody>
      <dsp:txXfrm>
        <a:off x="2640133" y="4276471"/>
        <a:ext cx="1042346" cy="494426"/>
      </dsp:txXfrm>
    </dsp:sp>
    <dsp:sp modelId="{806C5328-B7C0-4DB2-938E-0468CB2D345E}">
      <dsp:nvSpPr>
        <dsp:cNvPr id="0" name=""/>
        <dsp:cNvSpPr/>
      </dsp:nvSpPr>
      <dsp:spPr>
        <a:xfrm>
          <a:off x="1586059" y="3589501"/>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AE" sz="1200" b="1" kern="1200" dirty="0" smtClean="0"/>
            <a:t>توفيرالدعم اللازم للسيطرة</a:t>
          </a:r>
          <a:endParaRPr lang="en-US" sz="1200" b="1" kern="1200" dirty="0"/>
        </a:p>
      </dsp:txBody>
      <dsp:txXfrm>
        <a:off x="1612806" y="3616248"/>
        <a:ext cx="1042346" cy="494426"/>
      </dsp:txXfrm>
    </dsp:sp>
    <dsp:sp modelId="{C13FC4DB-8DF5-4F1D-8E79-AB0D21DD45C9}">
      <dsp:nvSpPr>
        <dsp:cNvPr id="0" name=""/>
        <dsp:cNvSpPr/>
      </dsp:nvSpPr>
      <dsp:spPr>
        <a:xfrm>
          <a:off x="1078759" y="2478671"/>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تقييم لتقديم أفضل خدمة للقادة</a:t>
          </a:r>
          <a:endParaRPr lang="en-US" sz="1200" b="1" kern="1200" dirty="0"/>
        </a:p>
      </dsp:txBody>
      <dsp:txXfrm>
        <a:off x="1105506" y="2505418"/>
        <a:ext cx="1042346" cy="494426"/>
      </dsp:txXfrm>
    </dsp:sp>
    <dsp:sp modelId="{958FBA06-DB74-42DF-8CA3-3ACF4F4369FF}">
      <dsp:nvSpPr>
        <dsp:cNvPr id="0" name=""/>
        <dsp:cNvSpPr/>
      </dsp:nvSpPr>
      <dsp:spPr>
        <a:xfrm>
          <a:off x="1252552" y="1269914"/>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AE" sz="1200" b="1" kern="1200" dirty="0" smtClean="0"/>
            <a:t>تخطيط لحماية قاعدة البيانات الحكومية</a:t>
          </a:r>
          <a:endParaRPr lang="en-US" sz="1200" b="1" kern="1200" dirty="0"/>
        </a:p>
      </dsp:txBody>
      <dsp:txXfrm>
        <a:off x="1279299" y="1296661"/>
        <a:ext cx="1042346" cy="494426"/>
      </dsp:txXfrm>
    </dsp:sp>
    <dsp:sp modelId="{4FF2067B-146E-4A4F-9D4B-76B6ACA6012A}">
      <dsp:nvSpPr>
        <dsp:cNvPr id="0" name=""/>
        <dsp:cNvSpPr/>
      </dsp:nvSpPr>
      <dsp:spPr>
        <a:xfrm>
          <a:off x="2052259" y="347003"/>
          <a:ext cx="1095840" cy="547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AE" sz="1200" b="1" kern="1200" dirty="0" smtClean="0"/>
            <a:t>تحديد مواقع الاتصالات الأكثر أهمية - حماية</a:t>
          </a:r>
          <a:endParaRPr lang="en-US" sz="1200" b="1" kern="1200" dirty="0"/>
        </a:p>
      </dsp:txBody>
      <dsp:txXfrm>
        <a:off x="2079006" y="373750"/>
        <a:ext cx="1042346" cy="494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7842-628E-416D-B096-0E59642CD13A}">
      <dsp:nvSpPr>
        <dsp:cNvPr id="0" name=""/>
        <dsp:cNvSpPr/>
      </dsp:nvSpPr>
      <dsp:spPr>
        <a:xfrm rot="10800000">
          <a:off x="5661442" y="1375257"/>
          <a:ext cx="1304816" cy="1146119"/>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89100C-AC4F-494A-B15B-F0356409000C}">
      <dsp:nvSpPr>
        <dsp:cNvPr id="0" name=""/>
        <dsp:cNvSpPr/>
      </dsp:nvSpPr>
      <dsp:spPr>
        <a:xfrm>
          <a:off x="5241044" y="25412"/>
          <a:ext cx="1929391" cy="13505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المخاطر والتهديدات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306982" y="91350"/>
        <a:ext cx="1797515" cy="1218635"/>
      </dsp:txXfrm>
    </dsp:sp>
    <dsp:sp modelId="{C79C8DF6-1290-467B-99AC-DD6549575713}">
      <dsp:nvSpPr>
        <dsp:cNvPr id="0" name=""/>
        <dsp:cNvSpPr/>
      </dsp:nvSpPr>
      <dsp:spPr>
        <a:xfrm>
          <a:off x="3858052" y="154214"/>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تحديد الفجوات</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قراءة الافق</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endParaRPr lang="en-US" sz="1600" kern="1200" dirty="0">
            <a:latin typeface="Arabic Typesetting" pitchFamily="66" charset="-78"/>
            <a:cs typeface="Arabic Typesetting" pitchFamily="66" charset="-78"/>
          </a:endParaRPr>
        </a:p>
      </dsp:txBody>
      <dsp:txXfrm>
        <a:off x="3858052" y="154214"/>
        <a:ext cx="1403255" cy="1091542"/>
      </dsp:txXfrm>
    </dsp:sp>
    <dsp:sp modelId="{B4CF79AB-15EB-4A21-AD50-D346D840A0D3}">
      <dsp:nvSpPr>
        <dsp:cNvPr id="0" name=""/>
        <dsp:cNvSpPr/>
      </dsp:nvSpPr>
      <dsp:spPr>
        <a:xfrm rot="10800000">
          <a:off x="4071498" y="2892327"/>
          <a:ext cx="1304816" cy="1146119"/>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027DA-AC82-439C-B11A-21DF3AB95FB8}">
      <dsp:nvSpPr>
        <dsp:cNvPr id="0" name=""/>
        <dsp:cNvSpPr/>
      </dsp:nvSpPr>
      <dsp:spPr>
        <a:xfrm>
          <a:off x="3651100" y="1542481"/>
          <a:ext cx="1929391" cy="13505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تحليل وتقييم المخاطر والتهديدات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717038" y="1608419"/>
        <a:ext cx="1797515" cy="1218635"/>
      </dsp:txXfrm>
    </dsp:sp>
    <dsp:sp modelId="{7E261491-AD81-44F3-B653-E85A8D92B938}">
      <dsp:nvSpPr>
        <dsp:cNvPr id="0" name=""/>
        <dsp:cNvSpPr/>
      </dsp:nvSpPr>
      <dsp:spPr>
        <a:xfrm>
          <a:off x="1528129" y="1671283"/>
          <a:ext cx="2129467"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الاحتمالية</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الأثر</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امكانية الاكتشاف</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السيناريو المعقول لأسوأ الأحوال</a:t>
          </a:r>
          <a:endParaRPr lang="en-US" sz="1600" kern="1200" dirty="0">
            <a:latin typeface="Arabic Typesetting" pitchFamily="66" charset="-78"/>
            <a:cs typeface="Arabic Typesetting" pitchFamily="66" charset="-78"/>
          </a:endParaRPr>
        </a:p>
      </dsp:txBody>
      <dsp:txXfrm>
        <a:off x="1528129" y="1671283"/>
        <a:ext cx="2129467" cy="1091542"/>
      </dsp:txXfrm>
    </dsp:sp>
    <dsp:sp modelId="{9D9C99E7-5745-4938-88B4-1281A73DB2B5}">
      <dsp:nvSpPr>
        <dsp:cNvPr id="0" name=""/>
        <dsp:cNvSpPr/>
      </dsp:nvSpPr>
      <dsp:spPr>
        <a:xfrm>
          <a:off x="2061156" y="3059551"/>
          <a:ext cx="1929391" cy="13505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AE" sz="3100" kern="1200" dirty="0" smtClean="0">
              <a:effectLst>
                <a:outerShdw blurRad="38100" dist="38100" dir="2700000" algn="tl">
                  <a:srgbClr val="000000">
                    <a:alpha val="43137"/>
                  </a:srgbClr>
                </a:outerShdw>
              </a:effectLst>
              <a:latin typeface="Arabic Typesetting" pitchFamily="66" charset="-78"/>
              <a:cs typeface="Arabic Typesetting" pitchFamily="66" charset="-78"/>
            </a:rPr>
            <a:t>تحديد الجهات</a:t>
          </a:r>
          <a:endParaRPr lang="en-US" sz="31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2127094" y="3125489"/>
        <a:ext cx="1797515" cy="1218635"/>
      </dsp:txXfrm>
    </dsp:sp>
    <dsp:sp modelId="{C1AD8481-1C9F-4249-9218-13E7EFF33B12}">
      <dsp:nvSpPr>
        <dsp:cNvPr id="0" name=""/>
        <dsp:cNvSpPr/>
      </dsp:nvSpPr>
      <dsp:spPr>
        <a:xfrm>
          <a:off x="678164" y="3188353"/>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ضمن الاختصاص</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الاكثر مقدرة</a:t>
          </a:r>
          <a:endParaRPr lang="en-US" sz="1600" kern="1200" dirty="0">
            <a:latin typeface="Arabic Typesetting" pitchFamily="66" charset="-78"/>
            <a:cs typeface="Arabic Typesetting" pitchFamily="66" charset="-78"/>
          </a:endParaRPr>
        </a:p>
        <a:p>
          <a:pPr marL="171450" lvl="1" indent="-171450" algn="r" defTabSz="711200" rtl="1">
            <a:lnSpc>
              <a:spcPct val="90000"/>
            </a:lnSpc>
            <a:spcBef>
              <a:spcPct val="0"/>
            </a:spcBef>
            <a:spcAft>
              <a:spcPct val="15000"/>
            </a:spcAft>
            <a:buChar char="••"/>
          </a:pPr>
          <a:r>
            <a:rPr lang="ar-AE" sz="1600" kern="1200" dirty="0" smtClean="0">
              <a:latin typeface="Arabic Typesetting" pitchFamily="66" charset="-78"/>
              <a:cs typeface="Arabic Typesetting" pitchFamily="66" charset="-78"/>
            </a:rPr>
            <a:t>الاكثر جاهزية</a:t>
          </a:r>
          <a:endParaRPr lang="en-US" sz="1600" kern="1200" dirty="0">
            <a:latin typeface="Arabic Typesetting" pitchFamily="66" charset="-78"/>
            <a:cs typeface="Arabic Typesetting" pitchFamily="66" charset="-78"/>
          </a:endParaRPr>
        </a:p>
      </dsp:txBody>
      <dsp:txXfrm>
        <a:off x="678164" y="3188353"/>
        <a:ext cx="1403255" cy="1091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D7DC-9FAD-481A-942B-685339B9D38B}">
      <dsp:nvSpPr>
        <dsp:cNvPr id="0" name=""/>
        <dsp:cNvSpPr/>
      </dsp:nvSpPr>
      <dsp:spPr>
        <a:xfrm>
          <a:off x="0" y="1473696"/>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1473696"/>
        <a:ext cx="1828800" cy="920353"/>
      </dsp:txXfrm>
    </dsp:sp>
    <dsp:sp modelId="{C5A6080E-1599-45E6-8996-1205C469FEB7}">
      <dsp:nvSpPr>
        <dsp:cNvPr id="0" name=""/>
        <dsp:cNvSpPr/>
      </dsp:nvSpPr>
      <dsp:spPr>
        <a:xfrm>
          <a:off x="0" y="399950"/>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399950"/>
        <a:ext cx="1828800" cy="920353"/>
      </dsp:txXfrm>
    </dsp:sp>
    <dsp:sp modelId="{33812879-D241-445E-B3C5-4438DBD4B791}">
      <dsp:nvSpPr>
        <dsp:cNvPr id="0" name=""/>
        <dsp:cNvSpPr/>
      </dsp:nvSpPr>
      <dsp:spPr>
        <a:xfrm>
          <a:off x="3326219" y="476646"/>
          <a:ext cx="1150441" cy="76696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499109"/>
        <a:ext cx="1105515" cy="722034"/>
      </dsp:txXfrm>
    </dsp:sp>
    <dsp:sp modelId="{7AED5687-20E4-47ED-A8C9-A47ED194D0E5}">
      <dsp:nvSpPr>
        <dsp:cNvPr id="0" name=""/>
        <dsp:cNvSpPr/>
      </dsp:nvSpPr>
      <dsp:spPr>
        <a:xfrm>
          <a:off x="2405866" y="1243607"/>
          <a:ext cx="1495573" cy="306784"/>
        </a:xfrm>
        <a:custGeom>
          <a:avLst/>
          <a:gdLst/>
          <a:ahLst/>
          <a:cxnLst/>
          <a:rect l="0" t="0" r="0" b="0"/>
          <a:pathLst>
            <a:path>
              <a:moveTo>
                <a:pt x="1495573" y="0"/>
              </a:moveTo>
              <a:lnTo>
                <a:pt x="1495573" y="153392"/>
              </a:lnTo>
              <a:lnTo>
                <a:pt x="0" y="153392"/>
              </a:lnTo>
              <a:lnTo>
                <a:pt x="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02DE3-2708-4DDA-92D9-715B90362EAD}">
      <dsp:nvSpPr>
        <dsp:cNvPr id="0" name=""/>
        <dsp:cNvSpPr/>
      </dsp:nvSpPr>
      <dsp:spPr>
        <a:xfrm>
          <a:off x="1830645"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53108" y="1572855"/>
        <a:ext cx="1105515" cy="722034"/>
      </dsp:txXfrm>
    </dsp:sp>
    <dsp:sp modelId="{23ADCF84-1F19-4A81-9535-8BC33A35135E}">
      <dsp:nvSpPr>
        <dsp:cNvPr id="0" name=""/>
        <dsp:cNvSpPr/>
      </dsp:nvSpPr>
      <dsp:spPr>
        <a:xfrm>
          <a:off x="3855720" y="1243607"/>
          <a:ext cx="91440" cy="306784"/>
        </a:xfrm>
        <a:custGeom>
          <a:avLst/>
          <a:gdLst/>
          <a:ahLst/>
          <a:cxnLst/>
          <a:rect l="0" t="0" r="0" b="0"/>
          <a:pathLst>
            <a:path>
              <a:moveTo>
                <a:pt x="45720" y="0"/>
              </a:moveTo>
              <a:lnTo>
                <a:pt x="4572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42D68-80F2-4E7B-8038-92526C80EA8F}">
      <dsp:nvSpPr>
        <dsp:cNvPr id="0" name=""/>
        <dsp:cNvSpPr/>
      </dsp:nvSpPr>
      <dsp:spPr>
        <a:xfrm>
          <a:off x="3326219"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الوزارة..2</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1572855"/>
        <a:ext cx="1105515" cy="722034"/>
      </dsp:txXfrm>
    </dsp:sp>
    <dsp:sp modelId="{A35C684C-A103-48A7-8562-B95B5132A4E5}">
      <dsp:nvSpPr>
        <dsp:cNvPr id="0" name=""/>
        <dsp:cNvSpPr/>
      </dsp:nvSpPr>
      <dsp:spPr>
        <a:xfrm>
          <a:off x="3901440" y="1243607"/>
          <a:ext cx="1495573" cy="306784"/>
        </a:xfrm>
        <a:custGeom>
          <a:avLst/>
          <a:gdLst/>
          <a:ahLst/>
          <a:cxnLst/>
          <a:rect l="0" t="0" r="0" b="0"/>
          <a:pathLst>
            <a:path>
              <a:moveTo>
                <a:pt x="0" y="0"/>
              </a:moveTo>
              <a:lnTo>
                <a:pt x="0" y="153392"/>
              </a:lnTo>
              <a:lnTo>
                <a:pt x="1495573" y="153392"/>
              </a:lnTo>
              <a:lnTo>
                <a:pt x="1495573"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600DA-04CD-4B5D-8102-9168F39B3761}">
      <dsp:nvSpPr>
        <dsp:cNvPr id="0" name=""/>
        <dsp:cNvSpPr/>
      </dsp:nvSpPr>
      <dsp:spPr>
        <a:xfrm>
          <a:off x="4821793"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844256" y="1572855"/>
        <a:ext cx="1105515" cy="722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D7DC-9FAD-481A-942B-685339B9D38B}">
      <dsp:nvSpPr>
        <dsp:cNvPr id="0" name=""/>
        <dsp:cNvSpPr/>
      </dsp:nvSpPr>
      <dsp:spPr>
        <a:xfrm>
          <a:off x="0" y="1473696"/>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الاسناد</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1473696"/>
        <a:ext cx="1828800" cy="920353"/>
      </dsp:txXfrm>
    </dsp:sp>
    <dsp:sp modelId="{C5A6080E-1599-45E6-8996-1205C469FEB7}">
      <dsp:nvSpPr>
        <dsp:cNvPr id="0" name=""/>
        <dsp:cNvSpPr/>
      </dsp:nvSpPr>
      <dsp:spPr>
        <a:xfrm>
          <a:off x="0" y="399950"/>
          <a:ext cx="6096000" cy="92035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AE" sz="40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القيادة</a:t>
          </a:r>
          <a:endParaRPr lang="en-US" sz="40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0" y="399950"/>
        <a:ext cx="1828800" cy="920353"/>
      </dsp:txXfrm>
    </dsp:sp>
    <dsp:sp modelId="{33812879-D241-445E-B3C5-4438DBD4B791}">
      <dsp:nvSpPr>
        <dsp:cNvPr id="0" name=""/>
        <dsp:cNvSpPr/>
      </dsp:nvSpPr>
      <dsp:spPr>
        <a:xfrm>
          <a:off x="3326219" y="476646"/>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499109"/>
        <a:ext cx="1105515" cy="722034"/>
      </dsp:txXfrm>
    </dsp:sp>
    <dsp:sp modelId="{7AED5687-20E4-47ED-A8C9-A47ED194D0E5}">
      <dsp:nvSpPr>
        <dsp:cNvPr id="0" name=""/>
        <dsp:cNvSpPr/>
      </dsp:nvSpPr>
      <dsp:spPr>
        <a:xfrm>
          <a:off x="2405866" y="1243607"/>
          <a:ext cx="1495573" cy="306784"/>
        </a:xfrm>
        <a:custGeom>
          <a:avLst/>
          <a:gdLst/>
          <a:ahLst/>
          <a:cxnLst/>
          <a:rect l="0" t="0" r="0" b="0"/>
          <a:pathLst>
            <a:path>
              <a:moveTo>
                <a:pt x="1495573" y="0"/>
              </a:moveTo>
              <a:lnTo>
                <a:pt x="1495573" y="153392"/>
              </a:lnTo>
              <a:lnTo>
                <a:pt x="0" y="153392"/>
              </a:lnTo>
              <a:lnTo>
                <a:pt x="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02DE3-2708-4DDA-92D9-715B90362EAD}">
      <dsp:nvSpPr>
        <dsp:cNvPr id="0" name=""/>
        <dsp:cNvSpPr/>
      </dsp:nvSpPr>
      <dsp:spPr>
        <a:xfrm>
          <a:off x="1830645" y="1550392"/>
          <a:ext cx="1150441" cy="766960"/>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53108" y="1572855"/>
        <a:ext cx="1105515" cy="722034"/>
      </dsp:txXfrm>
    </dsp:sp>
    <dsp:sp modelId="{23ADCF84-1F19-4A81-9535-8BC33A35135E}">
      <dsp:nvSpPr>
        <dsp:cNvPr id="0" name=""/>
        <dsp:cNvSpPr/>
      </dsp:nvSpPr>
      <dsp:spPr>
        <a:xfrm>
          <a:off x="3855720" y="1243607"/>
          <a:ext cx="91440" cy="306784"/>
        </a:xfrm>
        <a:custGeom>
          <a:avLst/>
          <a:gdLst/>
          <a:ahLst/>
          <a:cxnLst/>
          <a:rect l="0" t="0" r="0" b="0"/>
          <a:pathLst>
            <a:path>
              <a:moveTo>
                <a:pt x="45720" y="0"/>
              </a:moveTo>
              <a:lnTo>
                <a:pt x="45720"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42D68-80F2-4E7B-8038-92526C80EA8F}">
      <dsp:nvSpPr>
        <dsp:cNvPr id="0" name=""/>
        <dsp:cNvSpPr/>
      </dsp:nvSpPr>
      <dsp:spPr>
        <a:xfrm>
          <a:off x="3326219"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348682" y="1572855"/>
        <a:ext cx="1105515" cy="722034"/>
      </dsp:txXfrm>
    </dsp:sp>
    <dsp:sp modelId="{A35C684C-A103-48A7-8562-B95B5132A4E5}">
      <dsp:nvSpPr>
        <dsp:cNvPr id="0" name=""/>
        <dsp:cNvSpPr/>
      </dsp:nvSpPr>
      <dsp:spPr>
        <a:xfrm>
          <a:off x="3901440" y="1243607"/>
          <a:ext cx="1495573" cy="306784"/>
        </a:xfrm>
        <a:custGeom>
          <a:avLst/>
          <a:gdLst/>
          <a:ahLst/>
          <a:cxnLst/>
          <a:rect l="0" t="0" r="0" b="0"/>
          <a:pathLst>
            <a:path>
              <a:moveTo>
                <a:pt x="0" y="0"/>
              </a:moveTo>
              <a:lnTo>
                <a:pt x="0" y="153392"/>
              </a:lnTo>
              <a:lnTo>
                <a:pt x="1495573" y="153392"/>
              </a:lnTo>
              <a:lnTo>
                <a:pt x="1495573" y="3067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600DA-04CD-4B5D-8102-9168F39B3761}">
      <dsp:nvSpPr>
        <dsp:cNvPr id="0" name=""/>
        <dsp:cNvSpPr/>
      </dsp:nvSpPr>
      <dsp:spPr>
        <a:xfrm>
          <a:off x="4821793" y="1550392"/>
          <a:ext cx="1150441" cy="766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effectLst>
                <a:outerShdw blurRad="38100" dist="38100" dir="2700000" algn="tl">
                  <a:srgbClr val="000000">
                    <a:alpha val="43137"/>
                  </a:srgbClr>
                </a:outerShdw>
              </a:effectLst>
              <a:latin typeface="Arabic Typesetting" pitchFamily="66" charset="-78"/>
              <a:cs typeface="Arabic Typesetting" pitchFamily="66" charset="-78"/>
            </a:rPr>
            <a:t>الوزارة..1</a:t>
          </a:r>
          <a:endParaRPr lang="en-US" sz="2800" kern="1200" dirty="0">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4844256" y="1572855"/>
        <a:ext cx="1105515" cy="722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CE67F-8BCA-4F12-A6FE-3BBC634DDA77}">
      <dsp:nvSpPr>
        <dsp:cNvPr id="0" name=""/>
        <dsp:cNvSpPr/>
      </dsp:nvSpPr>
      <dsp:spPr>
        <a:xfrm>
          <a:off x="3562108" y="1597"/>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توقع الأخطار</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604436" y="43925"/>
        <a:ext cx="1249327" cy="782433"/>
      </dsp:txXfrm>
    </dsp:sp>
    <dsp:sp modelId="{F07F0716-C898-419E-A6E4-2623A5679908}">
      <dsp:nvSpPr>
        <dsp:cNvPr id="0" name=""/>
        <dsp:cNvSpPr/>
      </dsp:nvSpPr>
      <dsp:spPr>
        <a:xfrm>
          <a:off x="2187741" y="435141"/>
          <a:ext cx="4082716" cy="4082716"/>
        </a:xfrm>
        <a:custGeom>
          <a:avLst/>
          <a:gdLst/>
          <a:ahLst/>
          <a:cxnLst/>
          <a:rect l="0" t="0" r="0" b="0"/>
          <a:pathLst>
            <a:path>
              <a:moveTo>
                <a:pt x="2875850" y="178358"/>
              </a:moveTo>
              <a:arcTo wR="2041358" hR="2041358" stAng="17647741"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8A2D62C7-77F9-4B9F-ACA2-C729FEFB861C}">
      <dsp:nvSpPr>
        <dsp:cNvPr id="0" name=""/>
        <dsp:cNvSpPr/>
      </dsp:nvSpPr>
      <dsp:spPr>
        <a:xfrm>
          <a:off x="5329976" y="1022276"/>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تقييم المخاطر</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372304" y="1064604"/>
        <a:ext cx="1249327" cy="782433"/>
      </dsp:txXfrm>
    </dsp:sp>
    <dsp:sp modelId="{71364489-5ABC-4D29-BA36-2C413819221E}">
      <dsp:nvSpPr>
        <dsp:cNvPr id="0" name=""/>
        <dsp:cNvSpPr/>
      </dsp:nvSpPr>
      <dsp:spPr>
        <a:xfrm>
          <a:off x="2187741" y="435141"/>
          <a:ext cx="4082716" cy="4082716"/>
        </a:xfrm>
        <a:custGeom>
          <a:avLst/>
          <a:gdLst/>
          <a:ahLst/>
          <a:cxnLst/>
          <a:rect l="0" t="0" r="0" b="0"/>
          <a:pathLst>
            <a:path>
              <a:moveTo>
                <a:pt x="4050933" y="1682539"/>
              </a:moveTo>
              <a:arcTo wR="2041358" hR="2041358" stAng="20992576" swAng="1214849"/>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088ED2E5-CF31-4733-8016-23C634C1AB8A}">
      <dsp:nvSpPr>
        <dsp:cNvPr id="0" name=""/>
        <dsp:cNvSpPr/>
      </dsp:nvSpPr>
      <dsp:spPr>
        <a:xfrm>
          <a:off x="5329976" y="3063634"/>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الوقاية</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5372304" y="3105962"/>
        <a:ext cx="1249327" cy="782433"/>
      </dsp:txXfrm>
    </dsp:sp>
    <dsp:sp modelId="{93D611EB-ED75-4507-ADB1-CA5000C80A76}">
      <dsp:nvSpPr>
        <dsp:cNvPr id="0" name=""/>
        <dsp:cNvSpPr/>
      </dsp:nvSpPr>
      <dsp:spPr>
        <a:xfrm>
          <a:off x="2187741" y="435141"/>
          <a:ext cx="4082716" cy="4082716"/>
        </a:xfrm>
        <a:custGeom>
          <a:avLst/>
          <a:gdLst/>
          <a:ahLst/>
          <a:cxnLst/>
          <a:rect l="0" t="0" r="0" b="0"/>
          <a:pathLst>
            <a:path>
              <a:moveTo>
                <a:pt x="3340179" y="3616224"/>
              </a:moveTo>
              <a:arcTo wR="2041358" hR="2041358" stAng="3029218"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C88EB8F5-2FB4-43FB-8AB0-2256F57A9337}">
      <dsp:nvSpPr>
        <dsp:cNvPr id="0" name=""/>
        <dsp:cNvSpPr/>
      </dsp:nvSpPr>
      <dsp:spPr>
        <a:xfrm>
          <a:off x="3562108" y="4084313"/>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الجاهزية</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3604436" y="4126641"/>
        <a:ext cx="1249327" cy="782433"/>
      </dsp:txXfrm>
    </dsp:sp>
    <dsp:sp modelId="{532BD97E-45CC-4613-8EF6-119F615A2930}">
      <dsp:nvSpPr>
        <dsp:cNvPr id="0" name=""/>
        <dsp:cNvSpPr/>
      </dsp:nvSpPr>
      <dsp:spPr>
        <a:xfrm>
          <a:off x="2187741" y="435141"/>
          <a:ext cx="4082716" cy="4082716"/>
        </a:xfrm>
        <a:custGeom>
          <a:avLst/>
          <a:gdLst/>
          <a:ahLst/>
          <a:cxnLst/>
          <a:rect l="0" t="0" r="0" b="0"/>
          <a:pathLst>
            <a:path>
              <a:moveTo>
                <a:pt x="1206866" y="3904357"/>
              </a:moveTo>
              <a:arcTo wR="2041358" hR="2041358" stAng="6847741"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A40F10C5-84D1-4D2B-9376-B1255830264C}">
      <dsp:nvSpPr>
        <dsp:cNvPr id="0" name=""/>
        <dsp:cNvSpPr/>
      </dsp:nvSpPr>
      <dsp:spPr>
        <a:xfrm>
          <a:off x="1794240" y="3063634"/>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الاستجابة</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36568" y="3105962"/>
        <a:ext cx="1249327" cy="782433"/>
      </dsp:txXfrm>
    </dsp:sp>
    <dsp:sp modelId="{1C3AC190-FBA3-4BCD-8291-D4FA3FBA197B}">
      <dsp:nvSpPr>
        <dsp:cNvPr id="0" name=""/>
        <dsp:cNvSpPr/>
      </dsp:nvSpPr>
      <dsp:spPr>
        <a:xfrm>
          <a:off x="2187741" y="435141"/>
          <a:ext cx="4082716" cy="4082716"/>
        </a:xfrm>
        <a:custGeom>
          <a:avLst/>
          <a:gdLst/>
          <a:ahLst/>
          <a:cxnLst/>
          <a:rect l="0" t="0" r="0" b="0"/>
          <a:pathLst>
            <a:path>
              <a:moveTo>
                <a:pt x="31783" y="2400177"/>
              </a:moveTo>
              <a:arcTo wR="2041358" hR="2041358" stAng="10192576" swAng="1214849"/>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33DE5743-B47D-41E2-BEDA-F4CE4963EB23}">
      <dsp:nvSpPr>
        <dsp:cNvPr id="0" name=""/>
        <dsp:cNvSpPr/>
      </dsp:nvSpPr>
      <dsp:spPr>
        <a:xfrm>
          <a:off x="1794240" y="1022276"/>
          <a:ext cx="1333983" cy="86708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AE" sz="2900" kern="1200"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التعافي</a:t>
          </a:r>
          <a:endParaRPr lang="en-US" sz="2900" kern="1200"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dsp:txBody>
      <dsp:txXfrm>
        <a:off x="1836568" y="1064604"/>
        <a:ext cx="1249327" cy="782433"/>
      </dsp:txXfrm>
    </dsp:sp>
    <dsp:sp modelId="{24B362DD-A54A-4C9B-B244-039CD8D950DF}">
      <dsp:nvSpPr>
        <dsp:cNvPr id="0" name=""/>
        <dsp:cNvSpPr/>
      </dsp:nvSpPr>
      <dsp:spPr>
        <a:xfrm>
          <a:off x="2187741" y="435141"/>
          <a:ext cx="4082716" cy="4082716"/>
        </a:xfrm>
        <a:custGeom>
          <a:avLst/>
          <a:gdLst/>
          <a:ahLst/>
          <a:cxnLst/>
          <a:rect l="0" t="0" r="0" b="0"/>
          <a:pathLst>
            <a:path>
              <a:moveTo>
                <a:pt x="742536" y="466491"/>
              </a:moveTo>
              <a:arcTo wR="2041358" hR="2041358" stAng="13829218" swAng="923042"/>
            </a:path>
          </a:pathLst>
        </a:custGeom>
        <a:noFill/>
        <a:ln w="25400" cap="flat" cmpd="sng" algn="ctr">
          <a:solidFill>
            <a:schemeClr val="accent2"/>
          </a:solidFill>
          <a:prstDash val="solid"/>
          <a:tailEnd type="arrow"/>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1D1898E-0E8E-4E8C-BF12-8FAB301B668F}" type="datetimeFigureOut">
              <a:rPr lang="en-US" smtClean="0"/>
              <a:pPr/>
              <a:t>5/21/2013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D48991-9992-48A4-A2B2-7F510EA0EDCE}" type="slidenum">
              <a:rPr lang="en-US" smtClean="0"/>
              <a:pPr/>
              <a:t>‹#›</a:t>
            </a:fld>
            <a:endParaRPr lang="en-US"/>
          </a:p>
        </p:txBody>
      </p:sp>
    </p:spTree>
    <p:extLst>
      <p:ext uri="{BB962C8B-B14F-4D97-AF65-F5344CB8AC3E}">
        <p14:creationId xmlns:p14="http://schemas.microsoft.com/office/powerpoint/2010/main" val="3733896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4477A2-86C9-4BCA-9392-CECF2A51F413}" type="datetimeFigureOut">
              <a:rPr lang="en-US" smtClean="0"/>
              <a:pPr/>
              <a:t>5/21/2013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79F2A3-A6AE-4247-9841-69F73DE47AE5}" type="slidenum">
              <a:rPr lang="en-US" smtClean="0"/>
              <a:pPr/>
              <a:t>‹#›</a:t>
            </a:fld>
            <a:endParaRPr lang="en-US"/>
          </a:p>
        </p:txBody>
      </p:sp>
    </p:spTree>
    <p:extLst>
      <p:ext uri="{BB962C8B-B14F-4D97-AF65-F5344CB8AC3E}">
        <p14:creationId xmlns:p14="http://schemas.microsoft.com/office/powerpoint/2010/main" val="43642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79F2A3-A6AE-4247-9841-69F73DE47AE5}"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AE" sz="1200" b="1" kern="1200" dirty="0" smtClean="0">
                <a:solidFill>
                  <a:schemeClr val="tx1"/>
                </a:solidFill>
                <a:latin typeface="+mn-lt"/>
                <a:ea typeface="+mn-ea"/>
                <a:cs typeface="+mn-cs"/>
              </a:rPr>
              <a:t>كيف تمت عملية وضع الخطة ونشرها</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قامت الهيئة بتحديد أدوارها ومهامها ومسؤولياتها ضمن اجتماعاتها مع الهيئة الوطنية لإدارة الطوارئ والأزمات والكوارث (الجهة المعنية بتنسيق الجهود المحلية والاتحادية وحتى بالاشتراك على المستويين الإقليمي والدولي في مواجهة المخاطر والتهديدات)</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قامت الهيئة بوضع البنود المرجعية لأهم مكونات الخطة الواجب توافرها.</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وضع هيكل الخطة العام شاملاً أهم المرتكزات كالأدوار والمسؤوليات، مؤشرات التحفيز، نماذج جمع البيانات </a:t>
            </a:r>
            <a:r>
              <a:rPr lang="ar-AE" sz="1200" kern="1200" dirty="0" err="1" smtClean="0">
                <a:solidFill>
                  <a:schemeClr val="tx1"/>
                </a:solidFill>
                <a:latin typeface="+mn-lt"/>
                <a:ea typeface="+mn-ea"/>
                <a:cs typeface="+mn-cs"/>
              </a:rPr>
              <a:t>وإلخ</a:t>
            </a:r>
            <a:r>
              <a:rPr lang="ar-AE"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عمدت الهيئة مناقشة المسودة مع المرخص لهم قبل تطبيق متطلبات التوافق معها، وذلك بهدف إثرائها بمشاركتهم وإتاحة المجال لهم في إبداء الرأي والاقتراحات.</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قامت الهيئة بكتابة الخطة وتطعيمها بالاحتياجات والمتطلبات المفروضة من قبل الحكومة بهدف توحيد اللغة المستخدمة والمصطلحات المؤشرات المتبعة.</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إجراء مراجعة عامة للخطة والتأكد من استيفاء كافة البنود.</a:t>
            </a:r>
            <a:endParaRPr lang="en-US" sz="1200" kern="1200" dirty="0" smtClean="0">
              <a:solidFill>
                <a:schemeClr val="tx1"/>
              </a:solidFill>
              <a:latin typeface="+mn-lt"/>
              <a:ea typeface="+mn-ea"/>
              <a:cs typeface="+mn-cs"/>
            </a:endParaRPr>
          </a:p>
          <a:p>
            <a:pPr lvl="0" algn="r" rtl="1"/>
            <a:r>
              <a:rPr lang="ar-AE" sz="1200" kern="1200" dirty="0" smtClean="0">
                <a:solidFill>
                  <a:schemeClr val="tx1"/>
                </a:solidFill>
                <a:latin typeface="+mn-lt"/>
                <a:ea typeface="+mn-ea"/>
                <a:cs typeface="+mn-cs"/>
              </a:rPr>
              <a:t>تم نشر الخطة في إصدارها الأول "أبريل-2011م" وتم الإعلان عنها رسمياً من خلال مؤتمر صحفي عقد في يونيو-2011م حضرته وسائل النشر والإعلام.</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2B79F2A3-A6AE-4247-9841-69F73DE47AE5}"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BEBA8EAE-BF5A-486C-A8C5-ECC9F3942E4B}">
                <a14:imgProps xmlns:a14="http://schemas.microsoft.com/office/drawing/2010/main">
                  <a14:imgLayer r:embed="rId3">
                    <a14:imgEffect>
                      <a14:artisticGlowDiffused/>
                    </a14:imgEffect>
                    <a14:imgEffect>
                      <a14:saturation sat="300000"/>
                    </a14:imgEffect>
                  </a14:imgLayer>
                </a14:imgProps>
              </a:ext>
              <a:ext uri="{28A0092B-C50C-407E-A947-70E740481C1C}">
                <a14:useLocalDpi xmlns:a14="http://schemas.microsoft.com/office/drawing/2010/main" val="0"/>
              </a:ext>
            </a:extLst>
          </a:blip>
          <a:srcRect r="11593"/>
          <a:stretch/>
        </p:blipFill>
        <p:spPr>
          <a:xfrm>
            <a:off x="-14515" y="0"/>
            <a:ext cx="9158515" cy="6858000"/>
          </a:xfrm>
          <a:prstGeom prst="rect">
            <a:avLst/>
          </a:prstGeom>
          <a:ln>
            <a:noFill/>
          </a:ln>
          <a:effectLst>
            <a:softEdge rad="112500"/>
          </a:effectLst>
        </p:spPr>
      </p:pic>
      <p:pic>
        <p:nvPicPr>
          <p:cNvPr id="7" name="Picture 6" descr="uae_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228600" y="0"/>
            <a:ext cx="1114425" cy="1552575"/>
          </a:xfrm>
          <a:prstGeom prst="rect">
            <a:avLst/>
          </a:prstGeom>
        </p:spPr>
      </p:pic>
      <p:pic>
        <p:nvPicPr>
          <p:cNvPr id="8" name="Picture 7" descr="tra_logo.jpg"/>
          <p:cNvPicPr>
            <a:picLocks noChangeAspect="1"/>
          </p:cNvPicPr>
          <p:nvPr userDrawn="1"/>
        </p:nvPicPr>
        <p:blipFill>
          <a:blip r:embed="rId5" cstate="print">
            <a:clrChange>
              <a:clrFrom>
                <a:srgbClr val="FFFFFF"/>
              </a:clrFrom>
              <a:clrTo>
                <a:srgbClr val="FFFFFF">
                  <a:alpha val="0"/>
                </a:srgbClr>
              </a:clrTo>
            </a:clrChange>
          </a:blip>
          <a:stretch>
            <a:fillRect/>
          </a:stretch>
        </p:blipFill>
        <p:spPr>
          <a:xfrm>
            <a:off x="7134225" y="725128"/>
            <a:ext cx="1781175" cy="819150"/>
          </a:xfrm>
          <a:prstGeom prst="rect">
            <a:avLst/>
          </a:prstGeom>
        </p:spPr>
      </p:pic>
      <p:pic>
        <p:nvPicPr>
          <p:cNvPr id="10" name="Picture 9" descr="federal.jpg"/>
          <p:cNvPicPr>
            <a:picLocks noChangeAspect="1"/>
          </p:cNvPicPr>
          <p:nvPr userDrawn="1"/>
        </p:nvPicPr>
        <p:blipFill>
          <a:blip r:embed="rId6" cstate="print"/>
          <a:stretch>
            <a:fillRect/>
          </a:stretch>
        </p:blipFill>
        <p:spPr>
          <a:xfrm>
            <a:off x="7058025" y="6372225"/>
            <a:ext cx="1400175" cy="104775"/>
          </a:xfrm>
          <a:prstGeom prst="rect">
            <a:avLst/>
          </a:prstGeom>
        </p:spPr>
      </p:pic>
      <p:pic>
        <p:nvPicPr>
          <p:cNvPr id="11" name="Picture 10" descr="left_home.jpg"/>
          <p:cNvPicPr>
            <a:picLocks noChangeAspect="1"/>
          </p:cNvPicPr>
          <p:nvPr userDrawn="1"/>
        </p:nvPicPr>
        <p:blipFill>
          <a:blip r:embed="rId7" cstate="print"/>
          <a:stretch>
            <a:fillRect/>
          </a:stretch>
        </p:blipFill>
        <p:spPr>
          <a:xfrm>
            <a:off x="0" y="2619375"/>
            <a:ext cx="628650" cy="1571625"/>
          </a:xfrm>
          <a:prstGeom prst="rect">
            <a:avLst/>
          </a:prstGeom>
        </p:spPr>
      </p:pic>
      <p:pic>
        <p:nvPicPr>
          <p:cNvPr id="12" name="Picture 11" descr="right_home.jpg"/>
          <p:cNvPicPr>
            <a:picLocks noChangeAspect="1"/>
          </p:cNvPicPr>
          <p:nvPr userDrawn="1"/>
        </p:nvPicPr>
        <p:blipFill>
          <a:blip r:embed="rId8" cstate="print"/>
          <a:stretch>
            <a:fillRect/>
          </a:stretch>
        </p:blipFill>
        <p:spPr>
          <a:xfrm>
            <a:off x="627422" y="2619375"/>
            <a:ext cx="8516578" cy="1571625"/>
          </a:xfrm>
          <a:prstGeom prst="rect">
            <a:avLst/>
          </a:prstGeom>
          <a:solidFill>
            <a:schemeClr val="accent1"/>
          </a:solidFill>
        </p:spPr>
      </p:pic>
      <p:sp>
        <p:nvSpPr>
          <p:cNvPr id="2" name="Title 1"/>
          <p:cNvSpPr>
            <a:spLocks noGrp="1"/>
          </p:cNvSpPr>
          <p:nvPr>
            <p:ph type="ctrTitle"/>
          </p:nvPr>
        </p:nvSpPr>
        <p:spPr>
          <a:xfrm>
            <a:off x="609600" y="2667000"/>
            <a:ext cx="8534400" cy="1470025"/>
          </a:xfrm>
        </p:spPr>
        <p:txBody>
          <a:bodyPr>
            <a:normAutofit/>
          </a:bodyPr>
          <a:lstStyle>
            <a:lvl1pPr rtl="1">
              <a:defRPr sz="3600">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TextBox 3"/>
          <p:cNvSpPr txBox="1"/>
          <p:nvPr userDrawn="1"/>
        </p:nvSpPr>
        <p:spPr>
          <a:xfrm>
            <a:off x="76200" y="6106180"/>
            <a:ext cx="1853391" cy="523220"/>
          </a:xfrm>
          <a:prstGeom prst="rect">
            <a:avLst/>
          </a:prstGeom>
          <a:noFill/>
        </p:spPr>
        <p:txBody>
          <a:bodyPr wrap="none" rtlCol="0">
            <a:spAutoFit/>
          </a:bodyPr>
          <a:lstStyle/>
          <a:p>
            <a:pPr algn="l" rtl="0"/>
            <a:r>
              <a:rPr lang="ar-SA" sz="1400" b="1" u="none" strike="noStrike" kern="1200" dirty="0" smtClean="0">
                <a:solidFill>
                  <a:schemeClr val="accent6">
                    <a:lumMod val="75000"/>
                  </a:schemeClr>
                </a:solidFill>
                <a:effectLst/>
                <a:latin typeface="+mn-lt"/>
                <a:ea typeface="+mn-ea"/>
                <a:cs typeface="+mn-cs"/>
              </a:rPr>
              <a:t>هيئة-تنظيم-</a:t>
            </a:r>
            <a:r>
              <a:rPr lang="ar-SA" sz="1400" b="1" u="none" strike="noStrike" kern="1200" dirty="0" err="1" smtClean="0">
                <a:solidFill>
                  <a:schemeClr val="accent6">
                    <a:lumMod val="75000"/>
                  </a:schemeClr>
                </a:solidFill>
                <a:effectLst/>
                <a:latin typeface="+mn-lt"/>
                <a:ea typeface="+mn-ea"/>
                <a:cs typeface="+mn-cs"/>
              </a:rPr>
              <a:t>الاتصالات.امارات</a:t>
            </a:r>
            <a:r>
              <a:rPr lang="en-US" sz="1400" b="1" kern="1200" dirty="0" smtClean="0">
                <a:solidFill>
                  <a:schemeClr val="accent6">
                    <a:lumMod val="75000"/>
                  </a:schemeClr>
                </a:solidFill>
                <a:effectLst/>
                <a:latin typeface="+mn-lt"/>
                <a:ea typeface="+mn-ea"/>
                <a:cs typeface="+mn-cs"/>
              </a:rPr>
              <a:t/>
            </a:r>
            <a:br>
              <a:rPr lang="en-US" sz="1400" b="1" kern="1200" dirty="0" smtClean="0">
                <a:solidFill>
                  <a:schemeClr val="accent6">
                    <a:lumMod val="75000"/>
                  </a:schemeClr>
                </a:solidFill>
                <a:effectLst/>
                <a:latin typeface="+mn-lt"/>
                <a:ea typeface="+mn-ea"/>
                <a:cs typeface="+mn-cs"/>
              </a:rPr>
            </a:br>
            <a:r>
              <a:rPr lang="en-US" sz="1400" b="1" u="none" strike="noStrike" kern="1200" dirty="0" smtClean="0">
                <a:solidFill>
                  <a:schemeClr val="accent6">
                    <a:lumMod val="75000"/>
                  </a:schemeClr>
                </a:solidFill>
                <a:effectLst/>
                <a:latin typeface="+mn-lt"/>
                <a:ea typeface="+mn-ea"/>
                <a:cs typeface="+mn-cs"/>
              </a:rPr>
              <a:t>tra.gov.ae</a:t>
            </a:r>
            <a:endParaRPr lang="en-US" sz="1400" b="1" dirty="0">
              <a:solidFill>
                <a:schemeClr val="accent6">
                  <a:lumMod val="75000"/>
                </a:scheme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639762"/>
          </a:xfrm>
        </p:spPr>
        <p:txBody>
          <a:bodyPr>
            <a:normAutofit/>
          </a:bodyPr>
          <a:lstStyle>
            <a:lvl1pPr marL="0" algn="r" defTabSz="914400" rtl="1" eaLnBrk="1" latinLnBrk="0" hangingPunct="1">
              <a:defRPr lang="en-US" sz="3200" b="1" kern="1200" dirty="0" smtClean="0">
                <a:solidFill>
                  <a:srgbClr val="BF9D25"/>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629400" y="6416675"/>
            <a:ext cx="2133600" cy="365125"/>
          </a:xfrm>
        </p:spPr>
        <p:txBody>
          <a:bodyPr/>
          <a:lstStyle/>
          <a:p>
            <a:fld id="{6CDD9407-92C1-4CDD-896D-8231D1FA0F0E}" type="slidenum">
              <a:rPr lang="en-US" smtClean="0"/>
              <a:pPr/>
              <a:t>‹#›</a:t>
            </a:fld>
            <a:endParaRPr lang="en-US" dirty="0"/>
          </a:p>
        </p:txBody>
      </p:sp>
      <p:pic>
        <p:nvPicPr>
          <p:cNvPr id="7" name="Picture 6" descr="inner_left.jpg"/>
          <p:cNvPicPr>
            <a:picLocks noChangeAspect="1"/>
          </p:cNvPicPr>
          <p:nvPr userDrawn="1"/>
        </p:nvPicPr>
        <p:blipFill>
          <a:blip r:embed="rId2" cstate="print"/>
          <a:stretch>
            <a:fillRect/>
          </a:stretch>
        </p:blipFill>
        <p:spPr>
          <a:xfrm>
            <a:off x="0" y="1219200"/>
            <a:ext cx="409575" cy="1866900"/>
          </a:xfrm>
          <a:prstGeom prst="rect">
            <a:avLst/>
          </a:prstGeom>
        </p:spPr>
      </p:pic>
      <p:pic>
        <p:nvPicPr>
          <p:cNvPr id="8" name="Picture 7" descr="inner_top.jpg"/>
          <p:cNvPicPr>
            <a:picLocks/>
          </p:cNvPicPr>
          <p:nvPr userDrawn="1"/>
        </p:nvPicPr>
        <p:blipFill>
          <a:blip r:embed="rId3" cstate="print"/>
          <a:stretch>
            <a:fillRect/>
          </a:stretch>
        </p:blipFill>
        <p:spPr>
          <a:xfrm>
            <a:off x="762000" y="762000"/>
            <a:ext cx="7863840" cy="64008"/>
          </a:xfrm>
          <a:prstGeom prst="rect">
            <a:avLst/>
          </a:prstGeom>
        </p:spPr>
      </p:pic>
      <p:pic>
        <p:nvPicPr>
          <p:cNvPr id="9" name="Picture 8" descr="inner_top.jpg"/>
          <p:cNvPicPr>
            <a:picLocks/>
          </p:cNvPicPr>
          <p:nvPr userDrawn="1"/>
        </p:nvPicPr>
        <p:blipFill>
          <a:blip r:embed="rId3" cstate="print"/>
          <a:stretch>
            <a:fillRect/>
          </a:stretch>
        </p:blipFill>
        <p:spPr>
          <a:xfrm>
            <a:off x="763968" y="6565392"/>
            <a:ext cx="7223760" cy="64008"/>
          </a:xfrm>
          <a:prstGeom prst="rect">
            <a:avLst/>
          </a:prstGeom>
        </p:spPr>
      </p:pic>
      <p:sp>
        <p:nvSpPr>
          <p:cNvPr id="3" name="Content Placeholder 2"/>
          <p:cNvSpPr>
            <a:spLocks noGrp="1"/>
          </p:cNvSpPr>
          <p:nvPr>
            <p:ph idx="1"/>
          </p:nvPr>
        </p:nvSpPr>
        <p:spPr>
          <a:xfrm>
            <a:off x="685800" y="1143000"/>
            <a:ext cx="8001000" cy="4525963"/>
          </a:xfrm>
        </p:spPr>
        <p:txBody>
          <a:bodyPr>
            <a:normAutofit/>
          </a:bodyPr>
          <a:lstStyle>
            <a:lvl1pPr algn="r" rtl="1">
              <a:buNone/>
              <a:defRPr sz="2000">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lvl1pPr>
            <a:lvl2pPr marL="1588" indent="-1588">
              <a:buNone/>
              <a:defRPr sz="1400">
                <a:solidFill>
                  <a:schemeClr val="tx1"/>
                </a:solidFill>
                <a:latin typeface="Arial" pitchFamily="34" charset="0"/>
                <a:cs typeface="Arial" pitchFamily="34" charset="0"/>
              </a:defRPr>
            </a:lvl2pPr>
          </a:lstStyle>
          <a:p>
            <a:pPr lvl="0"/>
            <a:r>
              <a:rPr lang="en-US" dirty="0" smtClean="0"/>
              <a:t>Click to edit Master text styles</a:t>
            </a:r>
          </a:p>
        </p:txBody>
      </p:sp>
      <p:pic>
        <p:nvPicPr>
          <p:cNvPr id="16386" name="Picture 2" descr="http://topnews.in/law/files/uae-flag-7.pn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0" y="-1"/>
            <a:ext cx="1219200" cy="1215687"/>
          </a:xfrm>
          <a:prstGeom prst="rect">
            <a:avLst/>
          </a:prstGeom>
          <a:ln>
            <a:noFill/>
          </a:ln>
          <a:effectLst>
            <a:outerShdw blurRad="292100" dist="139700" dir="2700000" algn="tl" rotWithShape="0">
              <a:srgbClr val="333333">
                <a:alpha val="65000"/>
              </a:srgbClr>
            </a:outerShdw>
          </a:effectLst>
        </p:spPr>
      </p:pic>
      <p:sp>
        <p:nvSpPr>
          <p:cNvPr id="10" name="Rectangle 9"/>
          <p:cNvSpPr/>
          <p:nvPr userDrawn="1"/>
        </p:nvSpPr>
        <p:spPr>
          <a:xfrm>
            <a:off x="-492369" y="6594174"/>
            <a:ext cx="7378128" cy="307777"/>
          </a:xfrm>
          <a:prstGeom prst="rect">
            <a:avLst/>
          </a:prstGeom>
        </p:spPr>
        <p:txBody>
          <a:bodyPr wrap="square">
            <a:spAutoFit/>
          </a:bodyPr>
          <a:lstStyle/>
          <a:p>
            <a:pPr algn="ctr"/>
            <a:r>
              <a:rPr lang="ar-AE" sz="1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الاجتماع السنوي العادي الحادي عشر للشبكة العربية لهيئات تنظيم الاتصالات وتقنية </a:t>
            </a:r>
            <a:r>
              <a:rPr lang="ar-AE" sz="1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المعلومات، الرباط 27 و28 مايو 2013م</a:t>
            </a:r>
            <a:endParaRPr lang="en-US" sz="1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lum bright="70000" contrast="-70000"/>
            <a:extLst>
              <a:ext uri="{BEBA8EAE-BF5A-486C-A8C5-ECC9F3942E4B}">
                <a14:imgProps xmlns:a14="http://schemas.microsoft.com/office/drawing/2010/main">
                  <a14:imgLayer r:embed="rId3">
                    <a14:imgEffect>
                      <a14:artisticGlowDiffused/>
                    </a14:imgEffect>
                    <a14:imgEffect>
                      <a14:saturation sat="300000"/>
                    </a14:imgEffect>
                  </a14:imgLayer>
                </a14:imgProps>
              </a:ext>
              <a:ext uri="{28A0092B-C50C-407E-A947-70E740481C1C}">
                <a14:useLocalDpi xmlns:a14="http://schemas.microsoft.com/office/drawing/2010/main" val="0"/>
              </a:ext>
            </a:extLst>
          </a:blip>
          <a:srcRect r="11593"/>
          <a:stretch/>
        </p:blipFill>
        <p:spPr>
          <a:xfrm>
            <a:off x="-14515" y="0"/>
            <a:ext cx="9158515" cy="6858000"/>
          </a:xfrm>
          <a:prstGeom prst="rect">
            <a:avLst/>
          </a:prstGeom>
          <a:ln>
            <a:noFill/>
          </a:ln>
          <a:effectLst>
            <a:softEdge rad="112500"/>
          </a:effectLst>
        </p:spPr>
      </p:pic>
      <p:pic>
        <p:nvPicPr>
          <p:cNvPr id="11" name="Picture 10" descr="left_home.jpg"/>
          <p:cNvPicPr>
            <a:picLocks noChangeAspect="1"/>
          </p:cNvPicPr>
          <p:nvPr userDrawn="1"/>
        </p:nvPicPr>
        <p:blipFill>
          <a:blip r:embed="rId4" cstate="print"/>
          <a:stretch>
            <a:fillRect/>
          </a:stretch>
        </p:blipFill>
        <p:spPr>
          <a:xfrm>
            <a:off x="0" y="2619375"/>
            <a:ext cx="628650" cy="1571625"/>
          </a:xfrm>
          <a:prstGeom prst="rect">
            <a:avLst/>
          </a:prstGeom>
        </p:spPr>
      </p:pic>
      <p:pic>
        <p:nvPicPr>
          <p:cNvPr id="12" name="Picture 11" descr="right_home.jpg"/>
          <p:cNvPicPr>
            <a:picLocks noChangeAspect="1"/>
          </p:cNvPicPr>
          <p:nvPr userDrawn="1"/>
        </p:nvPicPr>
        <p:blipFill>
          <a:blip r:embed="rId5" cstate="print"/>
          <a:stretch>
            <a:fillRect/>
          </a:stretch>
        </p:blipFill>
        <p:spPr>
          <a:xfrm>
            <a:off x="627422" y="2619375"/>
            <a:ext cx="8516578" cy="1571625"/>
          </a:xfrm>
          <a:prstGeom prst="rect">
            <a:avLst/>
          </a:prstGeom>
        </p:spPr>
      </p:pic>
      <p:sp>
        <p:nvSpPr>
          <p:cNvPr id="2" name="Title 1"/>
          <p:cNvSpPr>
            <a:spLocks noGrp="1"/>
          </p:cNvSpPr>
          <p:nvPr>
            <p:ph type="ctrTitle"/>
          </p:nvPr>
        </p:nvSpPr>
        <p:spPr>
          <a:xfrm>
            <a:off x="609600" y="2667000"/>
            <a:ext cx="8534400" cy="1470025"/>
          </a:xfrm>
        </p:spPr>
        <p:txBody>
          <a:bodyPr>
            <a:normAutofit/>
          </a:bodyPr>
          <a:lstStyle>
            <a:lvl1pPr rtl="1">
              <a:defRPr sz="440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defRPr>
            </a:lvl1pPr>
          </a:lstStyle>
          <a:p>
            <a:r>
              <a:rPr lang="en-US" dirty="0" smtClean="0"/>
              <a:t>Click to edit Master title style</a:t>
            </a:r>
            <a:endParaRPr lang="en-US" dirty="0"/>
          </a:p>
        </p:txBody>
      </p:sp>
      <p:sp>
        <p:nvSpPr>
          <p:cNvPr id="5" name="Rectangle 4"/>
          <p:cNvSpPr/>
          <p:nvPr userDrawn="1"/>
        </p:nvSpPr>
        <p:spPr>
          <a:xfrm>
            <a:off x="-492369" y="6594174"/>
            <a:ext cx="7378128" cy="307777"/>
          </a:xfrm>
          <a:prstGeom prst="rect">
            <a:avLst/>
          </a:prstGeom>
        </p:spPr>
        <p:txBody>
          <a:bodyPr wrap="square">
            <a:spAutoFit/>
          </a:bodyPr>
          <a:lstStyle/>
          <a:p>
            <a:pPr algn="ctr"/>
            <a:r>
              <a:rPr lang="ar-AE" sz="1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الاجتماع السنوي العادي الحادي عشر للشبكة العربية لهيئات تنظيم الاتصالات وتقنية </a:t>
            </a:r>
            <a:r>
              <a:rPr lang="ar-AE" sz="1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المعلومات، الرباط 27 و28 مايو 2013م</a:t>
            </a:r>
            <a:endParaRPr lang="en-US" sz="1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929AB-99F7-44C2-B1EC-AA902B607E44}" type="datetime1">
              <a:rPr lang="en-US" smtClean="0"/>
              <a:pPr/>
              <a:t>5/21/2013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D9407-92C1-4CDD-896D-8231D1FA0F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ae/url?sa=i&amp;rct=j&amp;q=submarine+cable+damage&amp;source=images&amp;cd=&amp;cad=rja&amp;docid=be74JcqKzMCSgM&amp;tbnid=lEPykIDB_OQb9M:&amp;ved=0CAUQjRw&amp;url=http://www.maltatoday.com.mt/en/newsdetails/news/national/Damaged-GO-submarine-cable-repaired&amp;ei=JBOSUaHyDsyXrgf5wIHYDw&amp;bvm=bv.46471029,d.bmk&amp;psig=AFQjCNE8VA6irDUK4Ruh2NzPEuroWZCZcQ&amp;ust=1368613995516308"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ae/url?sa=i&amp;rct=j&amp;q=cyber+attack&amp;source=images&amp;cd=&amp;cad=rja&amp;docid=9VKIy6ZvJs78OM&amp;tbnid=ig8LOoiyckd6wM:&amp;ved=0CAUQjRw&amp;url=http://www.intellectualtakeout.org/content/cyber-attack-frequently-asked-questions-faq&amp;ei=5BOSUZ1nycitB9WygbAK&amp;bvm=bv.46471029,d.bmk&amp;psig=AFQjCNFtGlSA3Dxytw00vwW7vcM6dW42SQ&amp;ust=1368614202924497"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rtl="1"/>
            <a:r>
              <a:rPr lang="ar-AE" sz="4000" b="1" dirty="0" smtClean="0">
                <a:effectLst>
                  <a:outerShdw blurRad="38100" dist="38100" dir="2700000" algn="tl">
                    <a:srgbClr val="000000">
                      <a:alpha val="43137"/>
                    </a:srgbClr>
                  </a:outerShdw>
                </a:effectLst>
                <a:latin typeface="Arabic Typesetting" pitchFamily="66" charset="-78"/>
                <a:cs typeface="Arabic Typesetting" pitchFamily="66" charset="-78"/>
              </a:rPr>
              <a:t>بناء منظومة إدارة طوارئ قطاع الاتصالات</a:t>
            </a:r>
            <a:endParaRPr lang="en-US" sz="40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2" name="TextBox 1"/>
          <p:cNvSpPr txBox="1"/>
          <p:nvPr/>
        </p:nvSpPr>
        <p:spPr>
          <a:xfrm>
            <a:off x="5791200" y="3810000"/>
            <a:ext cx="3414716" cy="2123658"/>
          </a:xfrm>
          <a:prstGeom prst="rect">
            <a:avLst/>
          </a:prstGeom>
          <a:noFill/>
        </p:spPr>
        <p:txBody>
          <a:bodyPr wrap="none" rtlCol="0">
            <a:spAutoFit/>
          </a:bodyPr>
          <a:lstStyle/>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تقديم</a:t>
            </a:r>
          </a:p>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محمد الرمسي</a:t>
            </a:r>
          </a:p>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مدير إدارة البنية التحتية والمعايير</a:t>
            </a:r>
          </a:p>
          <a:p>
            <a:pPr algn="ctr" rtl="1"/>
            <a:endParaRPr lang="ar-AE" sz="1100" dirty="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endParaRPr>
          </a:p>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عبدالرحمن يوسف آل ناصر</a:t>
            </a:r>
          </a:p>
          <a:p>
            <a:pPr algn="ctr" rtl="1"/>
            <a:r>
              <a:rPr lang="ar-AE" sz="2400" dirty="0" smtClean="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rPr>
              <a:t>اختصاصي أول طوارئ قطاع الاتصالات والتدقيق</a:t>
            </a:r>
            <a:endParaRPr lang="en-US" sz="2400" dirty="0">
              <a:effectLst>
                <a:glow rad="63500">
                  <a:schemeClr val="accent6">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rabic Typesetting" pitchFamily="66" charset="-78"/>
              <a:cs typeface="Arabic Typesetting" pitchFamily="66" charset="-78"/>
            </a:endParaRPr>
          </a:p>
        </p:txBody>
      </p:sp>
      <p:sp>
        <p:nvSpPr>
          <p:cNvPr id="4" name="Rectangle 3"/>
          <p:cNvSpPr/>
          <p:nvPr/>
        </p:nvSpPr>
        <p:spPr>
          <a:xfrm>
            <a:off x="1905000" y="6096000"/>
            <a:ext cx="5029200" cy="646331"/>
          </a:xfrm>
          <a:prstGeom prst="rect">
            <a:avLst/>
          </a:prstGeom>
        </p:spPr>
        <p:txBody>
          <a:bodyPr wrap="square">
            <a:spAutoFit/>
          </a:bodyPr>
          <a:lstStyle/>
          <a:p>
            <a:pPr algn="ctr"/>
            <a:r>
              <a:rPr lang="ar-AE"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الاجتماع السنوي العادي الحادي عشر للشبكة العربية لهيئات تنظيم الاتصالات وتقنية </a:t>
            </a:r>
            <a:r>
              <a:rPr lang="ar-AE"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المعلومات</a:t>
            </a:r>
            <a:endParaRPr lang="en-US"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ctr"/>
            <a:r>
              <a:rPr lang="ar-AE"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الرباط 27 و28 مايو 2013م</a:t>
            </a:r>
            <a:endParaRPr lang="en-US" b="1"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4074225"/>
            <a:ext cx="8305800" cy="2438400"/>
          </a:xfrm>
          <a:prstGeom prst="roundRect">
            <a:avLst>
              <a:gd name="adj" fmla="val 4979"/>
            </a:avLst>
          </a:prstGeom>
          <a:ln>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ounded Rectangle 3"/>
          <p:cNvSpPr/>
          <p:nvPr/>
        </p:nvSpPr>
        <p:spPr>
          <a:xfrm>
            <a:off x="609600" y="1242950"/>
            <a:ext cx="8305800" cy="2438400"/>
          </a:xfrm>
          <a:prstGeom prst="roundRect">
            <a:avLst>
              <a:gd name="adj" fmla="val 4979"/>
            </a:avLst>
          </a:prstGeom>
          <a:ln>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ar-AE" sz="4400" dirty="0">
                <a:latin typeface="Arabic Typesetting" pitchFamily="66" charset="-78"/>
                <a:cs typeface="Arabic Typesetting" pitchFamily="66" charset="-78"/>
              </a:rPr>
              <a:t>القيادة والاسناد</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10</a:t>
            </a:fld>
            <a:endParaRPr lang="en-US" dirty="0"/>
          </a:p>
        </p:txBody>
      </p:sp>
      <p:sp>
        <p:nvSpPr>
          <p:cNvPr id="5" name="Slide Number Placeholder 2"/>
          <p:cNvSpPr txBox="1">
            <a:spLocks/>
          </p:cNvSpPr>
          <p:nvPr/>
        </p:nvSpPr>
        <p:spPr>
          <a:xfrm>
            <a:off x="66294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DD9407-92C1-4CDD-896D-8231D1FA0F0E}" type="slidenum">
              <a:rPr lang="en-US" smtClean="0"/>
              <a:pPr/>
              <a:t>10</a:t>
            </a:fld>
            <a:endParaRPr lang="en-US" dirty="0"/>
          </a:p>
        </p:txBody>
      </p:sp>
      <p:graphicFrame>
        <p:nvGraphicFramePr>
          <p:cNvPr id="6" name="Diagram 5"/>
          <p:cNvGraphicFramePr/>
          <p:nvPr>
            <p:extLst>
              <p:ext uri="{D42A27DB-BD31-4B8C-83A1-F6EECF244321}">
                <p14:modId xmlns:p14="http://schemas.microsoft.com/office/powerpoint/2010/main" val="1008054537"/>
              </p:ext>
            </p:extLst>
          </p:nvPr>
        </p:nvGraphicFramePr>
        <p:xfrm>
          <a:off x="2667000" y="1066800"/>
          <a:ext cx="60960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731120030"/>
              </p:ext>
            </p:extLst>
          </p:nvPr>
        </p:nvGraphicFramePr>
        <p:xfrm>
          <a:off x="2667000" y="3911600"/>
          <a:ext cx="6096000" cy="279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762000" y="2017693"/>
            <a:ext cx="1676400" cy="954107"/>
          </a:xfrm>
          <a:prstGeom prst="rect">
            <a:avLst/>
          </a:prstGeom>
          <a:noFill/>
        </p:spPr>
        <p:txBody>
          <a:bodyPr wrap="square" rtlCol="0">
            <a:spAutoFit/>
          </a:bodyPr>
          <a:lstStyle/>
          <a:p>
            <a:pPr algn="justLow" rtl="1"/>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 يقود إدارة الحدث</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TextBox 9"/>
          <p:cNvSpPr txBox="1"/>
          <p:nvPr/>
        </p:nvSpPr>
        <p:spPr>
          <a:xfrm>
            <a:off x="762000" y="4419600"/>
            <a:ext cx="1676400" cy="1815882"/>
          </a:xfrm>
          <a:prstGeom prst="rect">
            <a:avLst/>
          </a:prstGeom>
          <a:noFill/>
        </p:spPr>
        <p:txBody>
          <a:bodyPr wrap="square" rtlCol="0">
            <a:spAutoFit/>
          </a:bodyPr>
          <a:lstStyle/>
          <a:p>
            <a:pPr algn="justLow" rtl="1"/>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قطاع الاتصالات يقدم خدماته لإسناد الجهة المعنية بإدارة الحدث</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4022205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الإدارة المتكاملة للطوارئ</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11</a:t>
            </a:fld>
            <a:endParaRPr lang="en-US" dirty="0"/>
          </a:p>
        </p:txBody>
      </p:sp>
    </p:spTree>
    <p:extLst>
      <p:ext uri="{BB962C8B-B14F-4D97-AF65-F5344CB8AC3E}">
        <p14:creationId xmlns:p14="http://schemas.microsoft.com/office/powerpoint/2010/main" val="2816604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الإدارة المتكاملة للطوارئ</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2781916"/>
              </p:ext>
            </p:extLst>
          </p:nvPr>
        </p:nvGraphicFramePr>
        <p:xfrm>
          <a:off x="304800" y="16002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smtClean="0">
                <a:latin typeface="Arabic Typesetting" pitchFamily="66" charset="-78"/>
                <a:cs typeface="Arabic Typesetting" pitchFamily="66" charset="-78"/>
              </a:rPr>
              <a:t>7 أدوار أساسية للحماية المدنية </a:t>
            </a:r>
            <a:endParaRPr lang="en-US" sz="4400" dirty="0">
              <a:latin typeface="Arabic Typesetting" pitchFamily="66" charset="-78"/>
              <a:cs typeface="Arabic Typesetting" pitchFamily="66" charset="-78"/>
            </a:endParaRPr>
          </a:p>
        </p:txBody>
      </p:sp>
      <p:sp>
        <p:nvSpPr>
          <p:cNvPr id="4" name="Rectangle 3"/>
          <p:cNvSpPr/>
          <p:nvPr/>
        </p:nvSpPr>
        <p:spPr>
          <a:xfrm>
            <a:off x="6781800" y="1828800"/>
            <a:ext cx="1752600" cy="3962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التعاون</a:t>
            </a:r>
          </a:p>
          <a:p>
            <a:pPr algn="ctr"/>
            <a:endParaRPr lang="ar-AE" sz="28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ctr"/>
            <a:endPar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ctr"/>
            <a:endParaRPr lang="ar-AE" sz="28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ctr"/>
            <a:endPar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ctr"/>
            <a:endParaRPr lang="ar-AE" sz="2800" b="1" dirty="0">
              <a:effectLst>
                <a:outerShdw blurRad="38100" dist="38100" dir="2700000" algn="tl">
                  <a:srgbClr val="000000">
                    <a:alpha val="43137"/>
                  </a:srgbClr>
                </a:outerShdw>
              </a:effectLst>
              <a:latin typeface="Arabic Typesetting" pitchFamily="66" charset="-78"/>
              <a:cs typeface="Arabic Typesetting" pitchFamily="66" charset="-78"/>
            </a:endParaRPr>
          </a:p>
          <a:p>
            <a:pPr algn="ctr"/>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تبادل المعلومات</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5" name="Rectangle 4"/>
          <p:cNvSpPr/>
          <p:nvPr/>
        </p:nvSpPr>
        <p:spPr>
          <a:xfrm>
            <a:off x="4343400" y="2286000"/>
            <a:ext cx="18288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AE" sz="2800" b="1" dirty="0">
                <a:effectLst>
                  <a:outerShdw blurRad="38100" dist="38100" dir="2700000" algn="tl">
                    <a:srgbClr val="000000">
                      <a:alpha val="43137"/>
                    </a:srgbClr>
                  </a:outerShdw>
                </a:effectLst>
                <a:latin typeface="Arabic Typesetting" pitchFamily="66" charset="-78"/>
                <a:cs typeface="Arabic Typesetting" pitchFamily="66" charset="-78"/>
              </a:rPr>
              <a:t>تحذير </a:t>
            </a:r>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وإخطار </a:t>
            </a:r>
            <a:r>
              <a:rPr lang="ar-AE" sz="2800" b="1" dirty="0">
                <a:effectLst>
                  <a:outerShdw blurRad="38100" dist="38100" dir="2700000" algn="tl">
                    <a:srgbClr val="000000">
                      <a:alpha val="43137"/>
                    </a:srgbClr>
                  </a:outerShdw>
                </a:effectLst>
                <a:latin typeface="Arabic Typesetting" pitchFamily="66" charset="-78"/>
                <a:cs typeface="Arabic Typesetting" pitchFamily="66" charset="-78"/>
              </a:rPr>
              <a:t>الجمه</a:t>
            </a:r>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ور</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 name="Rectangle 5"/>
          <p:cNvSpPr/>
          <p:nvPr/>
        </p:nvSpPr>
        <p:spPr>
          <a:xfrm>
            <a:off x="4343400" y="3810000"/>
            <a:ext cx="18288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AE" sz="2800" b="1" dirty="0">
                <a:effectLst>
                  <a:outerShdw blurRad="38100" dist="38100" dir="2700000" algn="tl">
                    <a:srgbClr val="000000">
                      <a:alpha val="43137"/>
                    </a:srgbClr>
                  </a:outerShdw>
                </a:effectLst>
                <a:latin typeface="Arabic Typesetting" pitchFamily="66" charset="-78"/>
                <a:cs typeface="Arabic Typesetting" pitchFamily="66" charset="-78"/>
              </a:rPr>
              <a:t>التخطيط للطوارئ</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Rectangle 6"/>
          <p:cNvSpPr/>
          <p:nvPr/>
        </p:nvSpPr>
        <p:spPr>
          <a:xfrm>
            <a:off x="1828800" y="3810000"/>
            <a:ext cx="18288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AE" sz="2800" b="1" dirty="0">
                <a:effectLst>
                  <a:outerShdw blurRad="38100" dist="38100" dir="2700000" algn="tl">
                    <a:srgbClr val="000000">
                      <a:alpha val="43137"/>
                    </a:srgbClr>
                  </a:outerShdw>
                </a:effectLst>
                <a:latin typeface="Arabic Typesetting" pitchFamily="66" charset="-78"/>
                <a:cs typeface="Arabic Typesetting" pitchFamily="66" charset="-78"/>
              </a:rPr>
              <a:t>إدارة استمرارية الأعمال</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8" name="Rectangle 7"/>
          <p:cNvSpPr/>
          <p:nvPr/>
        </p:nvSpPr>
        <p:spPr>
          <a:xfrm>
            <a:off x="762000" y="1828800"/>
            <a:ext cx="1828800" cy="1143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تعزير استمرارية الأعمال</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9" name="Rectangle 8"/>
          <p:cNvSpPr/>
          <p:nvPr/>
        </p:nvSpPr>
        <p:spPr>
          <a:xfrm>
            <a:off x="762000" y="5257800"/>
            <a:ext cx="5410200" cy="5334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tlCol="0" anchor="ctr"/>
          <a:lstStyle/>
          <a:p>
            <a:pPr algn="ctr"/>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تقييم ونشر أخطار الطوارئ</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11" name="Straight Arrow Connector 10"/>
          <p:cNvCxnSpPr/>
          <p:nvPr/>
        </p:nvCxnSpPr>
        <p:spPr>
          <a:xfrm rot="10800000">
            <a:off x="2590800" y="2057400"/>
            <a:ext cx="419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6141720" y="2817811"/>
            <a:ext cx="64008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6172201" y="4418011"/>
            <a:ext cx="64008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6172201" y="5486400"/>
            <a:ext cx="64008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257801" y="5105401"/>
            <a:ext cx="30480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2590799" y="5105400"/>
            <a:ext cx="30480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5219699" y="3619501"/>
            <a:ext cx="38100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3657601" y="4265612"/>
            <a:ext cx="64008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733800" y="4494212"/>
            <a:ext cx="609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2590800" y="2895600"/>
            <a:ext cx="1706880" cy="915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304005" y="4114802"/>
            <a:ext cx="2286796" cy="7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a:latin typeface="Arabic Typesetting" pitchFamily="66" charset="-78"/>
                <a:cs typeface="Arabic Typesetting" pitchFamily="66" charset="-78"/>
              </a:rPr>
              <a:t>الإدارة المتكاملة </a:t>
            </a:r>
            <a:r>
              <a:rPr lang="ar-AE" sz="4400" dirty="0" smtClean="0">
                <a:latin typeface="Arabic Typesetting" pitchFamily="66" charset="-78"/>
                <a:cs typeface="Arabic Typesetting" pitchFamily="66" charset="-78"/>
              </a:rPr>
              <a:t>للطوارئ – نشاط اشتراكي</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14</a:t>
            </a:fld>
            <a:endParaRPr lang="en-US" dirty="0"/>
          </a:p>
        </p:txBody>
      </p:sp>
      <p:graphicFrame>
        <p:nvGraphicFramePr>
          <p:cNvPr id="5" name="Content Placeholder 4"/>
          <p:cNvGraphicFramePr>
            <a:graphicFrameLocks noGrp="1"/>
          </p:cNvGraphicFramePr>
          <p:nvPr>
            <p:ph idx="1"/>
          </p:nvPr>
        </p:nvGraphicFramePr>
        <p:xfrm>
          <a:off x="685800" y="1143000"/>
          <a:ext cx="8001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ar-AE" sz="4400" dirty="0" smtClean="0">
                <a:latin typeface="Arabic Typesetting" pitchFamily="66" charset="-78"/>
                <a:cs typeface="Arabic Typesetting" pitchFamily="66" charset="-78"/>
              </a:rPr>
              <a:t>منهجية تقييم المخاطر</a:t>
            </a:r>
            <a:endParaRPr lang="en-US" sz="4400" dirty="0">
              <a:latin typeface="Arabic Typesetting" pitchFamily="66" charset="-78"/>
              <a:cs typeface="Arabic Typesetting" pitchFamily="66" charset="-78"/>
            </a:endParaRPr>
          </a:p>
        </p:txBody>
      </p:sp>
      <p:sp>
        <p:nvSpPr>
          <p:cNvPr id="8" name="TextBox 7"/>
          <p:cNvSpPr txBox="1"/>
          <p:nvPr/>
        </p:nvSpPr>
        <p:spPr>
          <a:xfrm>
            <a:off x="1568262" y="5228181"/>
            <a:ext cx="7039106" cy="954107"/>
          </a:xfrm>
          <a:prstGeom prst="rect">
            <a:avLst/>
          </a:prstGeom>
          <a:noFill/>
        </p:spPr>
        <p:txBody>
          <a:bodyPr wrap="none" rtlCol="0">
            <a:spAutoFit/>
          </a:bodyPr>
          <a:lstStyle/>
          <a:p>
            <a:pPr algn="r" rtl="1"/>
            <a:r>
              <a:rPr lang="ar-AE" sz="2800" b="1" strike="sngStrike" dirty="0" smtClean="0">
                <a:effectLst>
                  <a:outerShdw blurRad="38100" dist="38100" dir="2700000" algn="tl">
                    <a:srgbClr val="000000">
                      <a:alpha val="43137"/>
                    </a:srgbClr>
                  </a:outerShdw>
                </a:effectLst>
                <a:latin typeface="Arabic Typesetting" pitchFamily="66" charset="-78"/>
                <a:cs typeface="Arabic Typesetting" pitchFamily="66" charset="-78"/>
              </a:rPr>
              <a:t>السيناريو المعقول لأسوأ الأحوال</a:t>
            </a:r>
          </a:p>
          <a:p>
            <a:pPr algn="r" rtl="1"/>
            <a:r>
              <a:rPr lang="ar-AE" sz="2800" b="1" dirty="0" smtClean="0">
                <a:effectLst>
                  <a:outerShdw blurRad="38100" dist="38100" dir="2700000" algn="tl">
                    <a:srgbClr val="000000">
                      <a:alpha val="43137"/>
                    </a:srgbClr>
                  </a:outerShdw>
                </a:effectLst>
                <a:latin typeface="Arabic Typesetting" pitchFamily="66" charset="-78"/>
                <a:cs typeface="Arabic Typesetting" pitchFamily="66" charset="-78"/>
              </a:rPr>
              <a:t>*تم ادراج امكانية الكشف كإحدى مراحل التقييم في بعض الانظمة الجديدة في تقييم المخاطر</a:t>
            </a:r>
            <a:endParaRPr lang="en-US" sz="28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2" name="Diagram 1"/>
          <p:cNvGraphicFramePr/>
          <p:nvPr>
            <p:extLst>
              <p:ext uri="{D42A27DB-BD31-4B8C-83A1-F6EECF244321}">
                <p14:modId xmlns:p14="http://schemas.microsoft.com/office/powerpoint/2010/main" val="1242916565"/>
              </p:ext>
            </p:extLst>
          </p:nvPr>
        </p:nvGraphicFramePr>
        <p:xfrm>
          <a:off x="762000" y="1066800"/>
          <a:ext cx="78275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smtClean="0">
                <a:latin typeface="Arabic Typesetting" pitchFamily="66" charset="-78"/>
                <a:cs typeface="Arabic Typesetting" pitchFamily="66" charset="-78"/>
              </a:rPr>
              <a:t>أداة تحليل الخطر</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16</a:t>
            </a:fld>
            <a:endParaRPr lang="en-US" dirty="0"/>
          </a:p>
        </p:txBody>
      </p:sp>
      <p:sp>
        <p:nvSpPr>
          <p:cNvPr id="6" name="Up Arrow 5"/>
          <p:cNvSpPr/>
          <p:nvPr/>
        </p:nvSpPr>
        <p:spPr>
          <a:xfrm>
            <a:off x="1371600" y="1671935"/>
            <a:ext cx="685800" cy="3048000"/>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Up Arrow 6"/>
          <p:cNvSpPr/>
          <p:nvPr/>
        </p:nvSpPr>
        <p:spPr>
          <a:xfrm rot="5400000">
            <a:off x="4267200" y="2433935"/>
            <a:ext cx="685800" cy="5410200"/>
          </a:xfrm>
          <a:prstGeom prs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 name="Rectangle 10"/>
          <p:cNvSpPr/>
          <p:nvPr/>
        </p:nvSpPr>
        <p:spPr>
          <a:xfrm>
            <a:off x="4876800" y="2586335"/>
            <a:ext cx="2438400" cy="99060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مرتفع</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مرتفع</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2" name="Rectangle 11"/>
          <p:cNvSpPr/>
          <p:nvPr/>
        </p:nvSpPr>
        <p:spPr>
          <a:xfrm>
            <a:off x="4876800" y="3729335"/>
            <a:ext cx="2438400" cy="9906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منخفض</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مرتفع</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3" name="Rectangle 12"/>
          <p:cNvSpPr/>
          <p:nvPr/>
        </p:nvSpPr>
        <p:spPr>
          <a:xfrm>
            <a:off x="2133600" y="2586335"/>
            <a:ext cx="2438400" cy="9906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مرتفع</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منخفض</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4" name="Rectangle 13"/>
          <p:cNvSpPr/>
          <p:nvPr/>
        </p:nvSpPr>
        <p:spPr>
          <a:xfrm>
            <a:off x="2133600" y="3729335"/>
            <a:ext cx="2438400" cy="9906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التأثير منخفض</a:t>
            </a:r>
          </a:p>
          <a:p>
            <a:pPr algn="ctr"/>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مستوى الاحتمالية منخفض</a:t>
            </a:r>
            <a:endParaRPr lang="en-US" sz="2400" b="1" dirty="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5" name="Rectangle 14"/>
          <p:cNvSpPr/>
          <p:nvPr/>
        </p:nvSpPr>
        <p:spPr>
          <a:xfrm>
            <a:off x="4038600" y="5329535"/>
            <a:ext cx="848309"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الاحتمالية </a:t>
            </a:r>
            <a:endParaRPr lang="en-US" sz="2400" dirty="0"/>
          </a:p>
        </p:txBody>
      </p:sp>
      <p:sp>
        <p:nvSpPr>
          <p:cNvPr id="16" name="Rectangle 15"/>
          <p:cNvSpPr/>
          <p:nvPr/>
        </p:nvSpPr>
        <p:spPr>
          <a:xfrm>
            <a:off x="914400" y="3043535"/>
            <a:ext cx="606256"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ar-AE" sz="2400" b="1" dirty="0" smtClean="0">
                <a:solidFill>
                  <a:schemeClr val="tx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التأثير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ar-AE" sz="4400" dirty="0" smtClean="0">
                <a:latin typeface="Arabic Typesetting" pitchFamily="66" charset="-78"/>
                <a:cs typeface="Arabic Typesetting" pitchFamily="66" charset="-78"/>
              </a:rPr>
              <a:t>التوجه الاستراتيجي</a:t>
            </a:r>
            <a:endParaRPr lang="en-US" sz="4400" dirty="0">
              <a:latin typeface="Arabic Typesetting" pitchFamily="66" charset="-78"/>
              <a:cs typeface="Arabic Typesetting" pitchFamily="66" charset="-78"/>
            </a:endParaRPr>
          </a:p>
        </p:txBody>
      </p:sp>
      <p:sp>
        <p:nvSpPr>
          <p:cNvPr id="4" name="Rectangle 3"/>
          <p:cNvSpPr/>
          <p:nvPr/>
        </p:nvSpPr>
        <p:spPr>
          <a:xfrm>
            <a:off x="2971800" y="1143000"/>
            <a:ext cx="3276600" cy="5334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إنشاء الإطار العام</a:t>
            </a:r>
            <a:endParaRPr lang="en-US"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6" name="Rectangle 5"/>
          <p:cNvSpPr/>
          <p:nvPr/>
        </p:nvSpPr>
        <p:spPr>
          <a:xfrm>
            <a:off x="2971800" y="1981200"/>
            <a:ext cx="3276600" cy="5334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تعريف الأخطار والتهديدات</a:t>
            </a:r>
            <a:endParaRPr lang="en-US"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7" name="Rectangle 6"/>
          <p:cNvSpPr/>
          <p:nvPr/>
        </p:nvSpPr>
        <p:spPr>
          <a:xfrm>
            <a:off x="2971800" y="2819400"/>
            <a:ext cx="3276600" cy="5334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تحليل المخاطر</a:t>
            </a:r>
            <a:endParaRPr lang="en-US"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8" name="Rectangle 7"/>
          <p:cNvSpPr/>
          <p:nvPr/>
        </p:nvSpPr>
        <p:spPr>
          <a:xfrm>
            <a:off x="2971800" y="3657600"/>
            <a:ext cx="3276600" cy="5334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تقييم المخاطر</a:t>
            </a:r>
            <a:endParaRPr lang="en-US"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9" name="Flowchart: Decision 8"/>
          <p:cNvSpPr/>
          <p:nvPr/>
        </p:nvSpPr>
        <p:spPr>
          <a:xfrm>
            <a:off x="3733800" y="4607625"/>
            <a:ext cx="1828800" cy="914400"/>
          </a:xfrm>
          <a:prstGeom prst="flowChartDecision">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القبول بالخطر</a:t>
            </a:r>
            <a:endParaRPr lang="en-US"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Rectangle 9"/>
          <p:cNvSpPr/>
          <p:nvPr/>
        </p:nvSpPr>
        <p:spPr>
          <a:xfrm>
            <a:off x="3083625" y="5867400"/>
            <a:ext cx="3124200" cy="4572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معالجة الخطر</a:t>
            </a:r>
            <a:endParaRPr lang="en-US" sz="2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1" name="Rectangle 10"/>
          <p:cNvSpPr/>
          <p:nvPr/>
        </p:nvSpPr>
        <p:spPr>
          <a:xfrm>
            <a:off x="7543800" y="1143000"/>
            <a:ext cx="533400" cy="412646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ar-AE" sz="3200" b="1" dirty="0" smtClean="0">
                <a:effectLst>
                  <a:outerShdw blurRad="38100" dist="38100" dir="2700000" algn="tl">
                    <a:srgbClr val="000000">
                      <a:alpha val="43137"/>
                    </a:srgbClr>
                  </a:outerShdw>
                </a:effectLst>
                <a:latin typeface="Arabic Typesetting" pitchFamily="66" charset="-78"/>
                <a:cs typeface="Arabic Typesetting" pitchFamily="66" charset="-78"/>
              </a:rPr>
              <a:t>المراقبة والمراجعة</a:t>
            </a:r>
            <a:endParaRPr lang="en-US" sz="32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2" name="Rectangle 11"/>
          <p:cNvSpPr/>
          <p:nvPr/>
        </p:nvSpPr>
        <p:spPr>
          <a:xfrm>
            <a:off x="1143000" y="1143000"/>
            <a:ext cx="533400" cy="412646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ar-AE" sz="3200" b="1" dirty="0" smtClean="0">
                <a:effectLst>
                  <a:outerShdw blurRad="38100" dist="38100" dir="2700000" algn="tl">
                    <a:srgbClr val="000000">
                      <a:alpha val="43137"/>
                    </a:srgbClr>
                  </a:outerShdw>
                </a:effectLst>
                <a:latin typeface="Arabic Typesetting" pitchFamily="66" charset="-78"/>
                <a:cs typeface="Arabic Typesetting" pitchFamily="66" charset="-78"/>
              </a:rPr>
              <a:t>التواصل والاستشارة</a:t>
            </a:r>
            <a:endParaRPr lang="en-US" sz="32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p:txBody>
      </p:sp>
      <p:cxnSp>
        <p:nvCxnSpPr>
          <p:cNvPr id="14" name="Straight Arrow Connector 13"/>
          <p:cNvCxnSpPr/>
          <p:nvPr/>
        </p:nvCxnSpPr>
        <p:spPr>
          <a:xfrm>
            <a:off x="1828800" y="1371600"/>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1828800" y="2208212"/>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828800" y="3122612"/>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400800" y="3886200"/>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828800" y="3886200"/>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6400800" y="3124200"/>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400800" y="2209800"/>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6400800" y="1371600"/>
            <a:ext cx="9906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4" name="Elbow Connector 23"/>
          <p:cNvCxnSpPr>
            <a:stCxn id="10" idx="2"/>
            <a:endCxn id="11" idx="2"/>
          </p:cNvCxnSpPr>
          <p:nvPr/>
        </p:nvCxnSpPr>
        <p:spPr>
          <a:xfrm rot="5400000" flipH="1" flipV="1">
            <a:off x="5700546" y="4214646"/>
            <a:ext cx="1055132" cy="3164775"/>
          </a:xfrm>
          <a:prstGeom prst="bentConnector3">
            <a:avLst>
              <a:gd name="adj1" fmla="val -21666"/>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4" idx="2"/>
            <a:endCxn id="6" idx="0"/>
          </p:cNvCxnSpPr>
          <p:nvPr/>
        </p:nvCxnSpPr>
        <p:spPr>
          <a:xfrm rot="5400000">
            <a:off x="4457700" y="1828800"/>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rot="5400000">
            <a:off x="4495006" y="26662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a:off x="4496594" y="3504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4645724" y="4191000"/>
            <a:ext cx="4064" cy="416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9" idx="2"/>
            <a:endCxn id="10" idx="0"/>
          </p:cNvCxnSpPr>
          <p:nvPr/>
        </p:nvCxnSpPr>
        <p:spPr>
          <a:xfrm flipH="1">
            <a:off x="4645725" y="5522025"/>
            <a:ext cx="2475" cy="345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5674425" y="5076700"/>
            <a:ext cx="1676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6171699" y="4643735"/>
            <a:ext cx="370614" cy="461665"/>
          </a:xfrm>
          <a:prstGeom prst="rect">
            <a:avLst/>
          </a:prstGeom>
          <a:noFill/>
        </p:spPr>
        <p:txBody>
          <a:bodyPr wrap="none" rtlCol="0">
            <a:spAutoFit/>
          </a:bodyPr>
          <a:lstStyle/>
          <a:p>
            <a:r>
              <a:rPr lang="ar-AE" sz="2400" dirty="0" smtClean="0">
                <a:effectLst>
                  <a:outerShdw blurRad="38100" dist="38100" dir="2700000" algn="tl">
                    <a:srgbClr val="000000">
                      <a:alpha val="43137"/>
                    </a:srgbClr>
                  </a:outerShdw>
                </a:effectLst>
                <a:latin typeface="Arabic Typesetting" pitchFamily="66" charset="-78"/>
                <a:cs typeface="Arabic Typesetting" pitchFamily="66" charset="-78"/>
              </a:rPr>
              <a:t>نعم</a:t>
            </a:r>
            <a:endParaRPr lang="en-US" sz="24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4" name="TextBox 43"/>
          <p:cNvSpPr txBox="1"/>
          <p:nvPr/>
        </p:nvSpPr>
        <p:spPr>
          <a:xfrm>
            <a:off x="4663402" y="5481935"/>
            <a:ext cx="290464" cy="461665"/>
          </a:xfrm>
          <a:prstGeom prst="rect">
            <a:avLst/>
          </a:prstGeom>
          <a:noFill/>
        </p:spPr>
        <p:txBody>
          <a:bodyPr wrap="none" rtlCol="0">
            <a:spAutoFit/>
          </a:bodyPr>
          <a:lstStyle/>
          <a:p>
            <a:r>
              <a:rPr lang="ar-AE" sz="2400" dirty="0" smtClean="0">
                <a:effectLst>
                  <a:outerShdw blurRad="38100" dist="38100" dir="2700000" algn="tl">
                    <a:srgbClr val="000000">
                      <a:alpha val="43137"/>
                    </a:srgbClr>
                  </a:outerShdw>
                </a:effectLst>
                <a:latin typeface="Arabic Typesetting" pitchFamily="66" charset="-78"/>
                <a:cs typeface="Arabic Typesetting" pitchFamily="66" charset="-78"/>
              </a:rPr>
              <a:t>لا</a:t>
            </a:r>
            <a:endParaRPr lang="en-US" sz="24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smtClean="0">
                <a:latin typeface="Arabic Typesetting" pitchFamily="66" charset="-78"/>
                <a:cs typeface="Arabic Typesetting" pitchFamily="66" charset="-78"/>
              </a:rPr>
              <a:t>المخرجات الرئيسية</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18</a:t>
            </a:fld>
            <a:endParaRPr lang="en-US" dirty="0"/>
          </a:p>
        </p:txBody>
      </p:sp>
      <p:sp>
        <p:nvSpPr>
          <p:cNvPr id="4" name="Content Placeholder 3"/>
          <p:cNvSpPr>
            <a:spLocks noGrp="1"/>
          </p:cNvSpPr>
          <p:nvPr>
            <p:ph idx="1"/>
          </p:nvPr>
        </p:nvSpPr>
        <p:spPr/>
        <p:txBody>
          <a:bodyPr>
            <a:normAutofit/>
          </a:bodyPr>
          <a:lstStyle/>
          <a:p>
            <a:pPr>
              <a:buFont typeface="Arial" pitchFamily="34" charset="0"/>
              <a:buChar char="•"/>
            </a:pPr>
            <a:r>
              <a:rPr lang="ar-AE" sz="3200" dirty="0" smtClean="0">
                <a:latin typeface="Arabic Typesetting" pitchFamily="66" charset="-78"/>
                <a:cs typeface="Arabic Typesetting" pitchFamily="66" charset="-78"/>
              </a:rPr>
              <a:t>سجل للمخاطر التي تؤثر على الحماية المدنية في المدينة</a:t>
            </a:r>
          </a:p>
          <a:p>
            <a:pPr>
              <a:buFont typeface="Arial" pitchFamily="34" charset="0"/>
              <a:buChar char="•"/>
            </a:pPr>
            <a:r>
              <a:rPr lang="ar-AE" sz="3200" dirty="0" smtClean="0">
                <a:latin typeface="Arabic Typesetting" pitchFamily="66" charset="-78"/>
                <a:cs typeface="Arabic Typesetting" pitchFamily="66" charset="-78"/>
              </a:rPr>
              <a:t>قائمة رسمية  لافتراضات التخطيط</a:t>
            </a:r>
          </a:p>
          <a:p>
            <a:pPr>
              <a:buFont typeface="Arial" pitchFamily="34" charset="0"/>
              <a:buChar char="•"/>
            </a:pPr>
            <a:r>
              <a:rPr lang="ar-AE" sz="3200" dirty="0" smtClean="0">
                <a:latin typeface="Arabic Typesetting" pitchFamily="66" charset="-78"/>
                <a:cs typeface="Arabic Typesetting" pitchFamily="66" charset="-78"/>
              </a:rPr>
              <a:t>أولويات لتنمية القدرات</a:t>
            </a:r>
          </a:p>
          <a:p>
            <a:pPr>
              <a:buFont typeface="Arial" pitchFamily="34" charset="0"/>
              <a:buChar char="•"/>
            </a:pPr>
            <a:r>
              <a:rPr lang="ar-AE" sz="3200" dirty="0" err="1" smtClean="0">
                <a:latin typeface="Arabic Typesetting" pitchFamily="66" charset="-78"/>
                <a:cs typeface="Arabic Typesetting" pitchFamily="66" charset="-78"/>
              </a:rPr>
              <a:t>حوكمة</a:t>
            </a:r>
            <a:endParaRPr lang="ar-AE" sz="3200" dirty="0" smtClean="0">
              <a:latin typeface="Arabic Typesetting" pitchFamily="66" charset="-78"/>
              <a:cs typeface="Arabic Typesetting" pitchFamily="66" charset="-78"/>
            </a:endParaRPr>
          </a:p>
          <a:p>
            <a:pPr>
              <a:buFont typeface="Arial" pitchFamily="34" charset="0"/>
              <a:buChar char="•"/>
            </a:pPr>
            <a:r>
              <a:rPr lang="ar-AE" sz="3200" dirty="0" smtClean="0">
                <a:latin typeface="Arabic Typesetting" pitchFamily="66" charset="-78"/>
                <a:cs typeface="Arabic Typesetting" pitchFamily="66" charset="-78"/>
              </a:rPr>
              <a:t>منهجية مشتركة ومتكاملة</a:t>
            </a:r>
          </a:p>
          <a:p>
            <a:pPr>
              <a:buFont typeface="Arial" pitchFamily="34" charset="0"/>
              <a:buChar char="•"/>
            </a:pPr>
            <a:endParaRPr lang="ar-AE" sz="3200" dirty="0" smtClean="0">
              <a:latin typeface="Arabic Typesetting" pitchFamily="66" charset="-78"/>
              <a:cs typeface="Arabic Typesetting" pitchFamily="66" charset="-78"/>
            </a:endParaRPr>
          </a:p>
          <a:p>
            <a:pPr>
              <a:buFont typeface="Arial" pitchFamily="34" charset="0"/>
              <a:buChar char="•"/>
            </a:pPr>
            <a:endParaRPr lang="ar-AE" sz="3200" dirty="0" smtClean="0">
              <a:latin typeface="Arabic Typesetting" pitchFamily="66" charset="-78"/>
              <a:cs typeface="Arabic Typesetting" pitchFamily="66" charset="-78"/>
            </a:endParaRPr>
          </a:p>
          <a:p>
            <a:pPr>
              <a:buFont typeface="Arial" pitchFamily="34" charset="0"/>
              <a:buChar char="•"/>
            </a:pPr>
            <a:endParaRPr lang="ar-AE" sz="3200" dirty="0" smtClean="0">
              <a:latin typeface="Arabic Typesetting" pitchFamily="66" charset="-78"/>
              <a:cs typeface="Arabic Typesetting" pitchFamily="66" charset="-78"/>
            </a:endParaRPr>
          </a:p>
          <a:p>
            <a:pPr>
              <a:buFont typeface="Arial" pitchFamily="34" charset="0"/>
              <a:buChar char="•"/>
            </a:pPr>
            <a:endParaRPr lang="en-US" sz="32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3600" dirty="0" smtClean="0">
                <a:latin typeface="Arabic Typesetting" pitchFamily="66" charset="-78"/>
                <a:cs typeface="Arabic Typesetting" pitchFamily="66" charset="-78"/>
              </a:rPr>
              <a:t>التهديدات التي يتعرض لها قطاع الاتصالات</a:t>
            </a:r>
            <a:endParaRPr lang="en-US" sz="36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19</a:t>
            </a:fld>
            <a:endParaRPr lang="en-US" dirty="0"/>
          </a:p>
        </p:txBody>
      </p:sp>
      <p:graphicFrame>
        <p:nvGraphicFramePr>
          <p:cNvPr id="5" name="Diagram 4"/>
          <p:cNvGraphicFramePr/>
          <p:nvPr>
            <p:extLst>
              <p:ext uri="{D42A27DB-BD31-4B8C-83A1-F6EECF244321}">
                <p14:modId xmlns:p14="http://schemas.microsoft.com/office/powerpoint/2010/main" val="4064752812"/>
              </p:ext>
            </p:extLst>
          </p:nvPr>
        </p:nvGraphicFramePr>
        <p:xfrm>
          <a:off x="-1371600" y="1066800"/>
          <a:ext cx="8001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544460184"/>
              </p:ext>
            </p:extLst>
          </p:nvPr>
        </p:nvGraphicFramePr>
        <p:xfrm>
          <a:off x="2438400" y="1066800"/>
          <a:ext cx="8001000"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3263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ar-AE" sz="4400" b="1" dirty="0">
                <a:latin typeface="Arabic Typesetting" pitchFamily="66" charset="-78"/>
                <a:cs typeface="Arabic Typesetting" pitchFamily="66" charset="-78"/>
              </a:rPr>
              <a:t>الرؤية</a:t>
            </a:r>
            <a:endParaRPr sz="4400" b="1">
              <a:latin typeface="Arabic Typesetting" pitchFamily="66" charset="-78"/>
              <a:cs typeface="Arabic Typesetting" pitchFamily="66" charset="-78"/>
            </a:endParaRPr>
          </a:p>
        </p:txBody>
      </p:sp>
      <p:sp>
        <p:nvSpPr>
          <p:cNvPr id="4" name="Content Placeholder 3"/>
          <p:cNvSpPr txBox="1">
            <a:spLocks/>
          </p:cNvSpPr>
          <p:nvPr/>
        </p:nvSpPr>
        <p:spPr bwMode="auto">
          <a:xfrm>
            <a:off x="685800" y="2332037"/>
            <a:ext cx="8001000" cy="1782763"/>
          </a:xfrm>
          <a:prstGeom prst="rect">
            <a:avLst/>
          </a:prstGeom>
          <a:noFill/>
          <a:ln w="9525">
            <a:noFill/>
            <a:miter lim="800000"/>
            <a:headEnd/>
            <a:tailEnd/>
          </a:ln>
        </p:spPr>
        <p:txBody>
          <a:bodyPr>
            <a:noAutofit/>
          </a:bodyPr>
          <a:lstStyle/>
          <a:p>
            <a:pPr marL="342900" indent="-342900" algn="ctr" eaLnBrk="0" hangingPunct="0">
              <a:spcBef>
                <a:spcPct val="20000"/>
              </a:spcBef>
              <a:defRPr/>
            </a:pPr>
            <a:r>
              <a:rPr lang="ar-AE" sz="60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abic Typesetting" pitchFamily="66" charset="-78"/>
                <a:cs typeface="Arabic Typesetting" pitchFamily="66" charset="-78"/>
              </a:rPr>
              <a:t>ب</a:t>
            </a:r>
            <a:r>
              <a:rPr lang="ar-AE" sz="6000" b="1" kern="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abic Typesetting" pitchFamily="66" charset="-78"/>
                <a:cs typeface="Arabic Typesetting" pitchFamily="66" charset="-78"/>
              </a:rPr>
              <a:t>يئة </a:t>
            </a:r>
            <a:r>
              <a:rPr lang="ar-AE" sz="60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abic Typesetting" pitchFamily="66" charset="-78"/>
                <a:cs typeface="Arabic Typesetting" pitchFamily="66" charset="-78"/>
              </a:rPr>
              <a:t>مثلى لقطاع الاتصالات وتقنية المعلومات في دولة الإمارات العربية المتحدة تصل إلى مصاف المراكز الرئيسية على مستوى العالم.</a:t>
            </a:r>
            <a:endParaRPr lang="en-US" sz="6000" b="1" kern="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abic Typesetting" pitchFamily="66" charset="-78"/>
              <a:cs typeface="Arabic Typesetting" pitchFamily="66"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3600" dirty="0">
                <a:latin typeface="Arabic Typesetting" pitchFamily="66" charset="-78"/>
                <a:cs typeface="Arabic Typesetting" pitchFamily="66" charset="-78"/>
              </a:rPr>
              <a:t>مفهوم </a:t>
            </a:r>
            <a:r>
              <a:rPr lang="ar-AE" sz="3600" dirty="0" smtClean="0">
                <a:latin typeface="Arabic Typesetting" pitchFamily="66" charset="-78"/>
                <a:cs typeface="Arabic Typesetting" pitchFamily="66" charset="-78"/>
              </a:rPr>
              <a:t>الخطة</a:t>
            </a:r>
            <a:endParaRPr lang="ar-AE" sz="36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20</a:t>
            </a:fld>
            <a:endParaRPr lang="en-US" dirty="0"/>
          </a:p>
        </p:txBody>
      </p:sp>
      <p:sp>
        <p:nvSpPr>
          <p:cNvPr id="4" name="Content Placeholder 3"/>
          <p:cNvSpPr>
            <a:spLocks noGrp="1"/>
          </p:cNvSpPr>
          <p:nvPr>
            <p:ph idx="1"/>
          </p:nvPr>
        </p:nvSpPr>
        <p:spPr/>
        <p:txBody>
          <a:bodyPr>
            <a:normAutofit/>
          </a:bodyPr>
          <a:lstStyle/>
          <a:p>
            <a:r>
              <a:rPr lang="ar-AE" sz="2800" dirty="0" smtClean="0">
                <a:latin typeface="Arabic Typesetting" pitchFamily="66" charset="-78"/>
                <a:cs typeface="Arabic Typesetting" pitchFamily="66" charset="-78"/>
              </a:rPr>
              <a:t>ترتكز الخطة على 3 مستويات تشغيلية تترجم بمجموعة من الوثائق..</a:t>
            </a:r>
            <a:endParaRPr lang="en-US" sz="2800" dirty="0">
              <a:latin typeface="Arabic Typesetting" pitchFamily="66" charset="-78"/>
              <a:cs typeface="Arabic Typesetting" pitchFamily="66" charset="-78"/>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14770" y="1676400"/>
            <a:ext cx="7491030" cy="4876800"/>
          </a:xfrm>
          <a:prstGeom prst="rect">
            <a:avLst/>
          </a:prstGeom>
          <a:ln>
            <a:noFill/>
          </a:ln>
          <a:effectLst/>
        </p:spPr>
      </p:pic>
      <p:sp>
        <p:nvSpPr>
          <p:cNvPr id="6" name="Freeform 5"/>
          <p:cNvSpPr/>
          <p:nvPr/>
        </p:nvSpPr>
        <p:spPr>
          <a:xfrm flipH="1">
            <a:off x="4495798" y="3752850"/>
            <a:ext cx="2209801" cy="1190625"/>
          </a:xfrm>
          <a:custGeom>
            <a:avLst/>
            <a:gdLst>
              <a:gd name="connsiteX0" fmla="*/ 1190951 w 1190951"/>
              <a:gd name="connsiteY0" fmla="*/ 633390 h 633390"/>
              <a:gd name="connsiteX1" fmla="*/ 1190951 w 1190951"/>
              <a:gd name="connsiteY1" fmla="*/ 0 h 633390"/>
              <a:gd name="connsiteX2" fmla="*/ 526338 w 1190951"/>
              <a:gd name="connsiteY2" fmla="*/ 0 h 633390"/>
              <a:gd name="connsiteX3" fmla="*/ 0 w 1190951"/>
              <a:gd name="connsiteY3" fmla="*/ 633390 h 633390"/>
              <a:gd name="connsiteX4" fmla="*/ 1190951 w 1190951"/>
              <a:gd name="connsiteY4" fmla="*/ 633390 h 6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951" h="633390">
                <a:moveTo>
                  <a:pt x="1190951" y="633390"/>
                </a:moveTo>
                <a:lnTo>
                  <a:pt x="1190951" y="0"/>
                </a:lnTo>
                <a:lnTo>
                  <a:pt x="526338" y="0"/>
                </a:lnTo>
                <a:lnTo>
                  <a:pt x="0" y="633390"/>
                </a:lnTo>
                <a:lnTo>
                  <a:pt x="1190951" y="633390"/>
                </a:lnTo>
                <a:close/>
              </a:path>
            </a:pathLst>
          </a:custGeom>
          <a:solidFill>
            <a:schemeClr val="accent6">
              <a:alpha val="27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Freeform 6"/>
          <p:cNvSpPr/>
          <p:nvPr/>
        </p:nvSpPr>
        <p:spPr>
          <a:xfrm>
            <a:off x="2209800" y="3762375"/>
            <a:ext cx="2286000" cy="1190625"/>
          </a:xfrm>
          <a:custGeom>
            <a:avLst/>
            <a:gdLst>
              <a:gd name="connsiteX0" fmla="*/ 1190951 w 1190951"/>
              <a:gd name="connsiteY0" fmla="*/ 633390 h 633390"/>
              <a:gd name="connsiteX1" fmla="*/ 1190951 w 1190951"/>
              <a:gd name="connsiteY1" fmla="*/ 0 h 633390"/>
              <a:gd name="connsiteX2" fmla="*/ 526338 w 1190951"/>
              <a:gd name="connsiteY2" fmla="*/ 0 h 633390"/>
              <a:gd name="connsiteX3" fmla="*/ 0 w 1190951"/>
              <a:gd name="connsiteY3" fmla="*/ 633390 h 633390"/>
              <a:gd name="connsiteX4" fmla="*/ 1190951 w 1190951"/>
              <a:gd name="connsiteY4" fmla="*/ 633390 h 6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951" h="633390">
                <a:moveTo>
                  <a:pt x="1190951" y="633390"/>
                </a:moveTo>
                <a:lnTo>
                  <a:pt x="1190951" y="0"/>
                </a:lnTo>
                <a:lnTo>
                  <a:pt x="526338" y="0"/>
                </a:lnTo>
                <a:lnTo>
                  <a:pt x="0" y="633390"/>
                </a:lnTo>
                <a:lnTo>
                  <a:pt x="1190951" y="633390"/>
                </a:lnTo>
                <a:close/>
              </a:path>
            </a:pathLst>
          </a:custGeom>
          <a:solidFill>
            <a:schemeClr val="accent6">
              <a:alpha val="27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627789" y="6428601"/>
            <a:ext cx="1770036" cy="276999"/>
          </a:xfrm>
          <a:prstGeom prst="rect">
            <a:avLst/>
          </a:prstGeom>
          <a:noFill/>
        </p:spPr>
        <p:txBody>
          <a:bodyPr wrap="none" rtlCol="0">
            <a:spAutoFit/>
          </a:bodyPr>
          <a:lstStyle/>
          <a:p>
            <a:pPr algn="r" rtl="1"/>
            <a:r>
              <a:rPr lang="ar-AE" sz="1200" dirty="0" smtClean="0">
                <a:effectLst>
                  <a:outerShdw blurRad="38100" dist="38100" dir="2700000" algn="tl">
                    <a:srgbClr val="000000">
                      <a:alpha val="43137"/>
                    </a:srgbClr>
                  </a:outerShdw>
                </a:effectLst>
                <a:latin typeface="Arabic Typesetting" pitchFamily="66" charset="-78"/>
                <a:cs typeface="Arabic Typesetting" pitchFamily="66" charset="-78"/>
              </a:rPr>
              <a:t>المصدر: خطة الطوارئ الوطنية لقطاع الاتصالات</a:t>
            </a:r>
            <a:endParaRPr lang="en-US" sz="12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91475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a:latin typeface="Arabic Typesetting" pitchFamily="66" charset="-78"/>
                <a:cs typeface="Arabic Typesetting" pitchFamily="66" charset="-78"/>
              </a:rPr>
              <a:t>خطة الطوارئ الوطنية لقطاع الاتصالات (</a:t>
            </a:r>
            <a:r>
              <a:rPr lang="en-GB" sz="4400" dirty="0">
                <a:latin typeface="Arabic Typesetting" pitchFamily="66" charset="-78"/>
                <a:cs typeface="Arabic Typesetting" pitchFamily="66" charset="-78"/>
              </a:rPr>
              <a:t>NEP-T</a:t>
            </a:r>
            <a:r>
              <a:rPr lang="ar-AE" sz="4400" dirty="0">
                <a:latin typeface="Arabic Typesetting" pitchFamily="66" charset="-78"/>
                <a:cs typeface="Arabic Typesetting" pitchFamily="66" charset="-78"/>
              </a:rPr>
              <a:t>)</a:t>
            </a:r>
            <a:endParaRPr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21</a:t>
            </a:fld>
            <a:endParaRPr lang="en-US" dirty="0"/>
          </a:p>
        </p:txBody>
      </p:sp>
      <p:sp>
        <p:nvSpPr>
          <p:cNvPr id="8" name="TextBox 7"/>
          <p:cNvSpPr txBox="1"/>
          <p:nvPr/>
        </p:nvSpPr>
        <p:spPr>
          <a:xfrm>
            <a:off x="341416" y="6352401"/>
            <a:ext cx="1636987" cy="261610"/>
          </a:xfrm>
          <a:prstGeom prst="rect">
            <a:avLst/>
          </a:prstGeom>
          <a:noFill/>
        </p:spPr>
        <p:txBody>
          <a:bodyPr wrap="none" rtlCol="0">
            <a:spAutoFit/>
          </a:bodyPr>
          <a:lstStyle/>
          <a:p>
            <a:pPr algn="r" rtl="1"/>
            <a:r>
              <a:rPr lang="ar-AE" sz="1100" dirty="0" smtClean="0">
                <a:effectLst>
                  <a:outerShdw blurRad="38100" dist="38100" dir="2700000" algn="tl">
                    <a:srgbClr val="000000">
                      <a:alpha val="43137"/>
                    </a:srgbClr>
                  </a:outerShdw>
                </a:effectLst>
                <a:latin typeface="Arabic Typesetting" pitchFamily="66" charset="-78"/>
                <a:cs typeface="Arabic Typesetting" pitchFamily="66" charset="-78"/>
              </a:rPr>
              <a:t>المصدر: خطة الطوارئ الوطنية لقطاع الاتصالات</a:t>
            </a:r>
            <a:endParaRPr lang="en-US" sz="11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grpSp>
        <p:nvGrpSpPr>
          <p:cNvPr id="10" name="Group 9"/>
          <p:cNvGrpSpPr/>
          <p:nvPr/>
        </p:nvGrpSpPr>
        <p:grpSpPr>
          <a:xfrm>
            <a:off x="76200" y="3810000"/>
            <a:ext cx="4227616" cy="2590800"/>
            <a:chOff x="76200" y="4038600"/>
            <a:chExt cx="4227616" cy="2590800"/>
          </a:xfrm>
        </p:grpSpPr>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5216" y="4038600"/>
              <a:ext cx="3979610" cy="2590800"/>
            </a:xfrm>
            <a:prstGeom prst="rect">
              <a:avLst/>
            </a:prstGeom>
            <a:ln>
              <a:noFill/>
            </a:ln>
            <a:effectLst/>
          </p:spPr>
        </p:pic>
        <p:sp>
          <p:nvSpPr>
            <p:cNvPr id="7" name="Freeform 6"/>
            <p:cNvSpPr/>
            <p:nvPr/>
          </p:nvSpPr>
          <p:spPr>
            <a:xfrm flipH="1">
              <a:off x="2225229" y="5142942"/>
              <a:ext cx="1195410" cy="633390"/>
            </a:xfrm>
            <a:custGeom>
              <a:avLst/>
              <a:gdLst>
                <a:gd name="connsiteX0" fmla="*/ 1190951 w 1190951"/>
                <a:gd name="connsiteY0" fmla="*/ 633390 h 633390"/>
                <a:gd name="connsiteX1" fmla="*/ 1190951 w 1190951"/>
                <a:gd name="connsiteY1" fmla="*/ 0 h 633390"/>
                <a:gd name="connsiteX2" fmla="*/ 526338 w 1190951"/>
                <a:gd name="connsiteY2" fmla="*/ 0 h 633390"/>
                <a:gd name="connsiteX3" fmla="*/ 0 w 1190951"/>
                <a:gd name="connsiteY3" fmla="*/ 633390 h 633390"/>
                <a:gd name="connsiteX4" fmla="*/ 1190951 w 1190951"/>
                <a:gd name="connsiteY4" fmla="*/ 633390 h 6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951" h="633390">
                  <a:moveTo>
                    <a:pt x="1190951" y="633390"/>
                  </a:moveTo>
                  <a:lnTo>
                    <a:pt x="1190951" y="0"/>
                  </a:lnTo>
                  <a:lnTo>
                    <a:pt x="526338" y="0"/>
                  </a:lnTo>
                  <a:lnTo>
                    <a:pt x="0" y="633390"/>
                  </a:lnTo>
                  <a:lnTo>
                    <a:pt x="1190951" y="633390"/>
                  </a:lnTo>
                  <a:close/>
                </a:path>
              </a:pathLst>
            </a:custGeom>
            <a:solidFill>
              <a:schemeClr val="accent6">
                <a:alpha val="27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Freeform 8"/>
            <p:cNvSpPr/>
            <p:nvPr/>
          </p:nvSpPr>
          <p:spPr>
            <a:xfrm>
              <a:off x="76200" y="4108862"/>
              <a:ext cx="4227616" cy="2470068"/>
            </a:xfrm>
            <a:custGeom>
              <a:avLst/>
              <a:gdLst>
                <a:gd name="connsiteX0" fmla="*/ 3990110 w 4227616"/>
                <a:gd name="connsiteY0" fmla="*/ 2410691 h 2470068"/>
                <a:gd name="connsiteX1" fmla="*/ 2137559 w 4227616"/>
                <a:gd name="connsiteY1" fmla="*/ 201881 h 2470068"/>
                <a:gd name="connsiteX2" fmla="*/ 237507 w 4227616"/>
                <a:gd name="connsiteY2" fmla="*/ 2470068 h 2470068"/>
                <a:gd name="connsiteX3" fmla="*/ 0 w 4227616"/>
                <a:gd name="connsiteY3" fmla="*/ 2161309 h 2470068"/>
                <a:gd name="connsiteX4" fmla="*/ 23751 w 4227616"/>
                <a:gd name="connsiteY4" fmla="*/ 0 h 2470068"/>
                <a:gd name="connsiteX5" fmla="*/ 4215741 w 4227616"/>
                <a:gd name="connsiteY5" fmla="*/ 11876 h 2470068"/>
                <a:gd name="connsiteX6" fmla="*/ 4227616 w 4227616"/>
                <a:gd name="connsiteY6" fmla="*/ 2446317 h 2470068"/>
                <a:gd name="connsiteX7" fmla="*/ 3990110 w 4227616"/>
                <a:gd name="connsiteY7" fmla="*/ 2410691 h 247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7616" h="2470068">
                  <a:moveTo>
                    <a:pt x="3990110" y="2410691"/>
                  </a:moveTo>
                  <a:lnTo>
                    <a:pt x="2137559" y="201881"/>
                  </a:lnTo>
                  <a:lnTo>
                    <a:pt x="237507" y="2470068"/>
                  </a:lnTo>
                  <a:lnTo>
                    <a:pt x="0" y="2161309"/>
                  </a:lnTo>
                  <a:lnTo>
                    <a:pt x="23751" y="0"/>
                  </a:lnTo>
                  <a:lnTo>
                    <a:pt x="4215741" y="11876"/>
                  </a:lnTo>
                  <a:cubicBezTo>
                    <a:pt x="4219699" y="823356"/>
                    <a:pt x="4223658" y="1634837"/>
                    <a:pt x="4227616" y="2446317"/>
                  </a:cubicBezTo>
                  <a:lnTo>
                    <a:pt x="3990110" y="24106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nvPr>
        </p:nvSpPr>
        <p:spPr>
          <a:xfrm>
            <a:off x="838200" y="1066801"/>
            <a:ext cx="7848600" cy="4419600"/>
          </a:xfrm>
        </p:spPr>
        <p:txBody>
          <a:bodyPr>
            <a:noAutofit/>
          </a:bodyPr>
          <a:lstStyle/>
          <a:p>
            <a:pPr marL="0" indent="342900">
              <a:spcAft>
                <a:spcPts val="1800"/>
              </a:spcAft>
              <a:buFont typeface="Arial" pitchFamily="34" charset="0"/>
              <a:buChar char="•"/>
            </a:pPr>
            <a:r>
              <a:rPr lang="ar-SA" sz="2400" dirty="0" smtClean="0">
                <a:latin typeface="Arabic Typesetting" pitchFamily="66" charset="-78"/>
                <a:cs typeface="Arabic Typesetting" pitchFamily="66" charset="-78"/>
              </a:rPr>
              <a:t>الخطة </a:t>
            </a:r>
            <a:r>
              <a:rPr lang="ar-AE" sz="2400" dirty="0" smtClean="0">
                <a:latin typeface="Arabic Typesetting" pitchFamily="66" charset="-78"/>
                <a:cs typeface="Arabic Typesetting" pitchFamily="66" charset="-78"/>
              </a:rPr>
              <a:t>بمثابة إطار عمل ل</a:t>
            </a:r>
            <a:r>
              <a:rPr lang="ar-SA" sz="2400" dirty="0" smtClean="0">
                <a:latin typeface="Arabic Typesetting" pitchFamily="66" charset="-78"/>
                <a:cs typeface="Arabic Typesetting" pitchFamily="66" charset="-78"/>
              </a:rPr>
              <a:t>تحقيق فعالية وتنسيق الاستجابة لحالات الطوارئ، ولتقديم المساندة لقطاعات أخرى في الدولة عند الحاجة.</a:t>
            </a:r>
            <a:endParaRPr lang="en-US" sz="2400" dirty="0" smtClean="0">
              <a:latin typeface="Arabic Typesetting" pitchFamily="66" charset="-78"/>
              <a:cs typeface="Arabic Typesetting" pitchFamily="66" charset="-78"/>
            </a:endParaRPr>
          </a:p>
          <a:p>
            <a:pPr marL="0" indent="342900">
              <a:spcAft>
                <a:spcPts val="1800"/>
              </a:spcAft>
              <a:buFont typeface="Arial" pitchFamily="34" charset="0"/>
              <a:buChar char="•"/>
            </a:pPr>
            <a:r>
              <a:rPr lang="ar-AE" sz="2400" dirty="0" smtClean="0">
                <a:latin typeface="Arabic Typesetting" pitchFamily="66" charset="-78"/>
                <a:cs typeface="Arabic Typesetting" pitchFamily="66" charset="-78"/>
              </a:rPr>
              <a:t>تم تصميم الخطة وتوزيع فصولها على دورة حياة الحالة الطارئة: قبل/أثناء/بعد</a:t>
            </a:r>
            <a:endParaRPr lang="ar-AE" sz="1800" dirty="0" smtClean="0">
              <a:latin typeface="Arabic Typesetting" pitchFamily="66" charset="-78"/>
              <a:cs typeface="Arabic Typesetting" pitchFamily="66" charset="-78"/>
            </a:endParaRPr>
          </a:p>
          <a:p>
            <a:pPr marL="0" indent="342900">
              <a:spcAft>
                <a:spcPts val="1800"/>
              </a:spcAft>
              <a:buFont typeface="Arial" pitchFamily="34" charset="0"/>
              <a:buChar char="•"/>
            </a:pPr>
            <a:r>
              <a:rPr lang="ar-AE" sz="2400" dirty="0" smtClean="0">
                <a:latin typeface="Arabic Typesetting" pitchFamily="66" charset="-78"/>
                <a:cs typeface="Arabic Typesetting" pitchFamily="66" charset="-78"/>
              </a:rPr>
              <a:t>الإصدار الأول في أبريل 2011م.</a:t>
            </a:r>
          </a:p>
          <a:p>
            <a:pPr marL="0" indent="342900">
              <a:spcAft>
                <a:spcPts val="1800"/>
              </a:spcAft>
              <a:buFont typeface="Arial" pitchFamily="34" charset="0"/>
              <a:buChar char="•"/>
            </a:pPr>
            <a:r>
              <a:rPr lang="ar-AE" sz="2400" dirty="0" smtClean="0">
                <a:latin typeface="Arabic Typesetting" pitchFamily="66" charset="-78"/>
                <a:cs typeface="Arabic Typesetting" pitchFamily="66" charset="-78"/>
              </a:rPr>
              <a:t>تتكون من 10 فصول: مقدمة/ تعريف الطوارئ واستعراض المفاهيم والمصطلحات والأدوار والمسؤوليات/ الأولويات ونوعية الأخطار والتهديدات/ الجاهزية لحالات الطوارئ/ تقارير الطوارئ/ المؤشرات والإشعارات الخاصة بالمرخص لهم/ اجتماعات التخطيط للطوارئ/ ما بعد حالة الطوارئ/ متابعة الخطة/ الملاحق.</a:t>
            </a:r>
          </a:p>
          <a:p>
            <a:pPr marL="0" lvl="0" indent="342900">
              <a:spcAft>
                <a:spcPts val="1800"/>
              </a:spcAft>
              <a:buFont typeface="Arial" pitchFamily="34" charset="0"/>
              <a:buChar char="•"/>
            </a:pPr>
            <a:r>
              <a:rPr lang="ar-AE" sz="2400" dirty="0" smtClean="0">
                <a:latin typeface="Arabic Typesetting" pitchFamily="66" charset="-78"/>
                <a:cs typeface="Arabic Typesetting" pitchFamily="66" charset="-78"/>
              </a:rPr>
              <a:t>يتم التدقيق على التزام المرخصين ببنود الخطة سنوياً.</a:t>
            </a:r>
          </a:p>
        </p:txBody>
      </p:sp>
    </p:spTree>
    <p:extLst>
      <p:ext uri="{BB962C8B-B14F-4D97-AF65-F5344CB8AC3E}">
        <p14:creationId xmlns:p14="http://schemas.microsoft.com/office/powerpoint/2010/main" val="272419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72758" y="4195762"/>
            <a:ext cx="3289642" cy="19764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noAutofit/>
          </a:bodyPr>
          <a:lstStyle/>
          <a:p>
            <a:r>
              <a:rPr lang="ar-AE" sz="4400" b="1" dirty="0" smtClean="0">
                <a:effectLst>
                  <a:outerShdw blurRad="38100" dist="38100" dir="2700000" algn="tl">
                    <a:srgbClr val="000000">
                      <a:alpha val="43137"/>
                    </a:srgbClr>
                  </a:outerShdw>
                </a:effectLst>
                <a:latin typeface="Arabic Typesetting" pitchFamily="66" charset="-78"/>
                <a:cs typeface="Arabic Typesetting" pitchFamily="66" charset="-78"/>
              </a:rPr>
              <a:t>أهداف الخطة/ الفوائد المرجوة:</a:t>
            </a:r>
            <a:endParaRPr lang="en-US" sz="4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22</a:t>
            </a:fld>
            <a:endParaRPr lang="en-US" dirty="0"/>
          </a:p>
        </p:txBody>
      </p:sp>
      <p:sp>
        <p:nvSpPr>
          <p:cNvPr id="4" name="Content Placeholder 3"/>
          <p:cNvSpPr>
            <a:spLocks noGrp="1"/>
          </p:cNvSpPr>
          <p:nvPr>
            <p:ph idx="1"/>
          </p:nvPr>
        </p:nvSpPr>
        <p:spPr>
          <a:xfrm>
            <a:off x="3429000" y="838200"/>
            <a:ext cx="5486400" cy="5791200"/>
          </a:xfrm>
        </p:spPr>
        <p:txBody>
          <a:bodyPr>
            <a:noAutofit/>
          </a:bodyPr>
          <a:lstStyle/>
          <a:p>
            <a:pPr marL="342900" lvl="1" indent="-165100" algn="just" rtl="1">
              <a:spcBef>
                <a:spcPts val="0"/>
              </a:spcBef>
              <a:spcAft>
                <a:spcPts val="600"/>
              </a:spcAft>
              <a:buFont typeface="Arial" pitchFamily="34" charset="0"/>
              <a:buChar char="•"/>
            </a:pPr>
            <a:r>
              <a:rPr lang="ar-AE" sz="2300" b="1" i="1" dirty="0" smtClean="0">
                <a:effectLst>
                  <a:outerShdw blurRad="38100" dist="38100" dir="2700000" algn="tl">
                    <a:srgbClr val="000000">
                      <a:alpha val="43137"/>
                    </a:srgbClr>
                  </a:outerShdw>
                </a:effectLst>
                <a:latin typeface="Arabic Typesetting" pitchFamily="66" charset="-78"/>
                <a:cs typeface="Arabic Typesetting" pitchFamily="66" charset="-78"/>
              </a:rPr>
              <a:t>ضمان استمرارية خدمات قطاع الاتصالات خلال الطوارئ:</a:t>
            </a:r>
          </a:p>
          <a:p>
            <a:pPr marL="342900" lvl="1" indent="12700" algn="r" rtl="1">
              <a:spcBef>
                <a:spcPts val="0"/>
              </a:spcBef>
              <a:spcAft>
                <a:spcPts val="600"/>
              </a:spcAft>
            </a:pPr>
            <a:r>
              <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rPr>
              <a:t>تدعم الخطة استمرارية الأعمال في جميع القطاعات العاملة في الدولة بخدمات الاتصالات.</a:t>
            </a:r>
          </a:p>
          <a:p>
            <a:pPr marL="342900" lvl="1" indent="-165100" algn="just" rtl="1">
              <a:lnSpc>
                <a:spcPct val="150000"/>
              </a:lnSpc>
              <a:spcBef>
                <a:spcPts val="0"/>
              </a:spcBef>
              <a:spcAft>
                <a:spcPts val="600"/>
              </a:spcAft>
              <a:buFont typeface="Arial" pitchFamily="34" charset="0"/>
              <a:buChar char="•"/>
            </a:pPr>
            <a:r>
              <a:rPr lang="ar-AE" sz="2300" b="1" i="1" dirty="0" smtClean="0">
                <a:effectLst>
                  <a:outerShdw blurRad="38100" dist="38100" dir="2700000" algn="tl">
                    <a:srgbClr val="000000">
                      <a:alpha val="43137"/>
                    </a:srgbClr>
                  </a:outerShdw>
                </a:effectLst>
                <a:latin typeface="Arabic Typesetting" pitchFamily="66" charset="-78"/>
                <a:cs typeface="Arabic Typesetting" pitchFamily="66" charset="-78"/>
              </a:rPr>
              <a:t>دعم وإسناد المؤسسات القيادية في إدارة حالات الطوارئ:</a:t>
            </a:r>
          </a:p>
          <a:p>
            <a:pPr marL="342900" lvl="1" indent="12700" algn="r" rtl="1">
              <a:spcBef>
                <a:spcPts val="0"/>
              </a:spcBef>
              <a:spcAft>
                <a:spcPts val="600"/>
              </a:spcAft>
            </a:pPr>
            <a:r>
              <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rPr>
              <a:t>راعت الجهات والمؤسسات العاملة على خدمة السلامة العامة والأمن الوطني.</a:t>
            </a:r>
          </a:p>
          <a:p>
            <a:pPr marL="342900" lvl="1" indent="-165100" algn="just" rtl="1">
              <a:lnSpc>
                <a:spcPct val="150000"/>
              </a:lnSpc>
              <a:spcBef>
                <a:spcPts val="0"/>
              </a:spcBef>
              <a:spcAft>
                <a:spcPts val="600"/>
              </a:spcAft>
              <a:buFont typeface="Arial" pitchFamily="34" charset="0"/>
              <a:buChar char="•"/>
            </a:pPr>
            <a:r>
              <a:rPr lang="ar-AE" sz="2300" b="1" i="1" dirty="0" smtClean="0">
                <a:effectLst>
                  <a:outerShdw blurRad="38100" dist="38100" dir="2700000" algn="tl">
                    <a:srgbClr val="000000">
                      <a:alpha val="43137"/>
                    </a:srgbClr>
                  </a:outerShdw>
                </a:effectLst>
                <a:latin typeface="Arabic Typesetting" pitchFamily="66" charset="-78"/>
                <a:cs typeface="Arabic Typesetting" pitchFamily="66" charset="-78"/>
              </a:rPr>
              <a:t>تنسيق الجهود وتوزيع المهام والمسؤوليات:</a:t>
            </a:r>
          </a:p>
          <a:p>
            <a:pPr marL="342900" lvl="1" indent="12700" algn="r" rtl="1">
              <a:spcBef>
                <a:spcPts val="0"/>
              </a:spcBef>
              <a:spcAft>
                <a:spcPts val="600"/>
              </a:spcAft>
            </a:pPr>
            <a:r>
              <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rPr>
              <a:t>تجنباً للازدواجية وضماناً للقيام بالمهام وأداء الأدوار على أكمل وجه.</a:t>
            </a:r>
          </a:p>
          <a:p>
            <a:pPr marL="342900" lvl="1" indent="-165100" algn="just" rtl="1">
              <a:lnSpc>
                <a:spcPct val="150000"/>
              </a:lnSpc>
              <a:spcBef>
                <a:spcPts val="0"/>
              </a:spcBef>
              <a:spcAft>
                <a:spcPts val="600"/>
              </a:spcAft>
              <a:buFont typeface="Arial" pitchFamily="34" charset="0"/>
              <a:buChar char="•"/>
            </a:pPr>
            <a:r>
              <a:rPr lang="ar-AE" sz="2300" b="1" i="1" dirty="0" smtClean="0">
                <a:effectLst>
                  <a:outerShdw blurRad="38100" dist="38100" dir="2700000" algn="tl">
                    <a:srgbClr val="000000">
                      <a:alpha val="43137"/>
                    </a:srgbClr>
                  </a:outerShdw>
                </a:effectLst>
                <a:latin typeface="Arabic Typesetting" pitchFamily="66" charset="-78"/>
                <a:cs typeface="Arabic Typesetting" pitchFamily="66" charset="-78"/>
              </a:rPr>
              <a:t>دعم الطوارئ على المستويين (المحلي/الوطني):</a:t>
            </a:r>
          </a:p>
          <a:p>
            <a:pPr marL="342900" lvl="1" indent="12700" algn="r" rtl="1">
              <a:spcBef>
                <a:spcPts val="0"/>
              </a:spcBef>
              <a:spcAft>
                <a:spcPts val="600"/>
              </a:spcAft>
            </a:pPr>
            <a:r>
              <a:rPr lang="ar-AE" sz="2300" u="sng" dirty="0" smtClean="0">
                <a:effectLst>
                  <a:outerShdw blurRad="38100" dist="38100" dir="2700000" algn="tl">
                    <a:srgbClr val="000000">
                      <a:alpha val="43137"/>
                    </a:srgbClr>
                  </a:outerShdw>
                </a:effectLst>
                <a:latin typeface="Arabic Typesetting" pitchFamily="66" charset="-78"/>
                <a:cs typeface="Arabic Typesetting" pitchFamily="66" charset="-78"/>
              </a:rPr>
              <a:t>محلياً</a:t>
            </a:r>
            <a:r>
              <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rPr>
              <a:t>: إدارة طوارئ قطاع الاتصالات والتنسيق بين المرخصين.</a:t>
            </a:r>
          </a:p>
          <a:p>
            <a:pPr marL="342900" lvl="1" indent="12700" algn="r" rtl="1">
              <a:spcBef>
                <a:spcPts val="0"/>
              </a:spcBef>
              <a:spcAft>
                <a:spcPts val="600"/>
              </a:spcAft>
            </a:pPr>
            <a:r>
              <a:rPr lang="ar-AE" sz="2300" u="sng" dirty="0" smtClean="0">
                <a:effectLst>
                  <a:outerShdw blurRad="38100" dist="38100" dir="2700000" algn="tl">
                    <a:srgbClr val="000000">
                      <a:alpha val="43137"/>
                    </a:srgbClr>
                  </a:outerShdw>
                </a:effectLst>
                <a:latin typeface="Arabic Typesetting" pitchFamily="66" charset="-78"/>
                <a:cs typeface="Arabic Typesetting" pitchFamily="66" charset="-78"/>
              </a:rPr>
              <a:t>وطنياً</a:t>
            </a:r>
            <a:r>
              <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rPr>
              <a:t>: قيادة/دعم المؤسسات القيادية خلال حالات الطوارئ.</a:t>
            </a:r>
          </a:p>
          <a:p>
            <a:pPr marL="342900" lvl="1" indent="-165100" algn="r" rtl="1">
              <a:lnSpc>
                <a:spcPct val="150000"/>
              </a:lnSpc>
              <a:spcBef>
                <a:spcPts val="0"/>
              </a:spcBef>
              <a:spcAft>
                <a:spcPts val="600"/>
              </a:spcAft>
              <a:buFont typeface="Arial" pitchFamily="34" charset="0"/>
              <a:buChar char="•"/>
            </a:pPr>
            <a:r>
              <a:rPr lang="ar-AE" sz="2300" b="1" i="1" dirty="0" smtClean="0">
                <a:effectLst>
                  <a:outerShdw blurRad="38100" dist="38100" dir="2700000" algn="tl">
                    <a:srgbClr val="000000">
                      <a:alpha val="43137"/>
                    </a:srgbClr>
                  </a:outerShdw>
                </a:effectLst>
                <a:latin typeface="Arabic Typesetting" pitchFamily="66" charset="-78"/>
                <a:cs typeface="Arabic Typesetting" pitchFamily="66" charset="-78"/>
              </a:rPr>
              <a:t>تحقيق الاستجابة الأمثل:</a:t>
            </a:r>
          </a:p>
          <a:p>
            <a:pPr marL="177800" lvl="1" indent="177800" algn="r" rtl="1">
              <a:spcBef>
                <a:spcPts val="0"/>
              </a:spcBef>
              <a:spcAft>
                <a:spcPts val="600"/>
              </a:spcAft>
            </a:pPr>
            <a:r>
              <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rPr>
              <a:t>من خلال التطبيق الأمثل لمتطلبات ومرتكزات الخطة.</a:t>
            </a:r>
          </a:p>
          <a:p>
            <a:pPr marL="0" lvl="1" indent="342900" algn="r" rtl="1"/>
            <a:endPar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0" lvl="1" indent="342900" algn="r" rtl="1"/>
            <a:endPar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0" lvl="1" indent="342900" algn="r" rtl="1"/>
            <a:endPar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endParaRPr lang="ar-AE" sz="23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buFont typeface="Arial" pitchFamily="34" charset="0"/>
              <a:buChar char="•"/>
            </a:pPr>
            <a:endParaRPr lang="en-US" sz="23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6" name="Diagram 5"/>
          <p:cNvGraphicFramePr/>
          <p:nvPr/>
        </p:nvGraphicFramePr>
        <p:xfrm>
          <a:off x="457200" y="381000"/>
          <a:ext cx="3124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639762"/>
          </a:xfrm>
        </p:spPr>
        <p:txBody>
          <a:bodyPr>
            <a:noAutofit/>
          </a:bodyPr>
          <a:lstStyle/>
          <a:p>
            <a:pPr marL="342900" indent="-342900">
              <a:lnSpc>
                <a:spcPct val="150000"/>
              </a:lnSpc>
              <a:spcBef>
                <a:spcPct val="20000"/>
              </a:spcBef>
            </a:pPr>
            <a:r>
              <a:rPr lang="ar-AE" sz="3600" dirty="0">
                <a:latin typeface="Arabic Typesetting" pitchFamily="66" charset="-78"/>
                <a:cs typeface="Arabic Typesetting" pitchFamily="66" charset="-78"/>
              </a:rPr>
              <a:t>إصدار </a:t>
            </a:r>
            <a:r>
              <a:rPr lang="ar-AE" sz="3600" dirty="0" smtClean="0">
                <a:latin typeface="Arabic Typesetting" pitchFamily="66" charset="-78"/>
                <a:cs typeface="Arabic Typesetting" pitchFamily="66" charset="-78"/>
              </a:rPr>
              <a:t>تعليمات استمرارية </a:t>
            </a:r>
            <a:r>
              <a:rPr lang="ar-AE" sz="3600" dirty="0">
                <a:latin typeface="Arabic Typesetting" pitchFamily="66" charset="-78"/>
                <a:cs typeface="Arabic Typesetting" pitchFamily="66" charset="-78"/>
              </a:rPr>
              <a:t>العمل للمرخص لهم رقم 5 لسنة </a:t>
            </a:r>
            <a:r>
              <a:rPr lang="ar-AE" sz="3600" dirty="0" smtClean="0">
                <a:latin typeface="Arabic Typesetting" pitchFamily="66" charset="-78"/>
                <a:cs typeface="Arabic Typesetting" pitchFamily="66" charset="-78"/>
              </a:rPr>
              <a:t>2010م</a:t>
            </a:r>
            <a:endParaRPr lang="ar-AE" sz="36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23</a:t>
            </a:fld>
            <a:endParaRPr lang="en-US" dirty="0"/>
          </a:p>
        </p:txBody>
      </p:sp>
      <p:sp>
        <p:nvSpPr>
          <p:cNvPr id="9" name="TextBox 8"/>
          <p:cNvSpPr txBox="1"/>
          <p:nvPr/>
        </p:nvSpPr>
        <p:spPr>
          <a:xfrm>
            <a:off x="341416" y="6352401"/>
            <a:ext cx="1636987" cy="261610"/>
          </a:xfrm>
          <a:prstGeom prst="rect">
            <a:avLst/>
          </a:prstGeom>
          <a:noFill/>
        </p:spPr>
        <p:txBody>
          <a:bodyPr wrap="none" rtlCol="0">
            <a:spAutoFit/>
          </a:bodyPr>
          <a:lstStyle/>
          <a:p>
            <a:pPr algn="r" rtl="1"/>
            <a:r>
              <a:rPr lang="ar-AE" sz="1100" dirty="0" smtClean="0">
                <a:effectLst>
                  <a:outerShdw blurRad="38100" dist="38100" dir="2700000" algn="tl">
                    <a:srgbClr val="000000">
                      <a:alpha val="43137"/>
                    </a:srgbClr>
                  </a:outerShdw>
                </a:effectLst>
                <a:latin typeface="Arabic Typesetting" pitchFamily="66" charset="-78"/>
                <a:cs typeface="Arabic Typesetting" pitchFamily="66" charset="-78"/>
              </a:rPr>
              <a:t>المصدر: خطة الطوارئ الوطنية لقطاع الاتصالات</a:t>
            </a:r>
            <a:endParaRPr lang="en-US" sz="11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grpSp>
        <p:nvGrpSpPr>
          <p:cNvPr id="11" name="Group 10"/>
          <p:cNvGrpSpPr/>
          <p:nvPr/>
        </p:nvGrpSpPr>
        <p:grpSpPr>
          <a:xfrm>
            <a:off x="76200" y="3810000"/>
            <a:ext cx="4227616" cy="2590800"/>
            <a:chOff x="76200" y="4038600"/>
            <a:chExt cx="4227616" cy="2590800"/>
          </a:xfrm>
        </p:grpSpPr>
        <p:pic>
          <p:nvPicPr>
            <p:cNvPr id="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5216" y="4038600"/>
              <a:ext cx="3979610" cy="2590800"/>
            </a:xfrm>
            <a:prstGeom prst="rect">
              <a:avLst/>
            </a:prstGeom>
            <a:ln>
              <a:noFill/>
            </a:ln>
            <a:effectLst/>
          </p:spPr>
        </p:pic>
        <p:sp>
          <p:nvSpPr>
            <p:cNvPr id="8" name="Freeform 7"/>
            <p:cNvSpPr/>
            <p:nvPr/>
          </p:nvSpPr>
          <p:spPr>
            <a:xfrm>
              <a:off x="1034278" y="5142942"/>
              <a:ext cx="1190951" cy="633390"/>
            </a:xfrm>
            <a:custGeom>
              <a:avLst/>
              <a:gdLst>
                <a:gd name="connsiteX0" fmla="*/ 1190951 w 1190951"/>
                <a:gd name="connsiteY0" fmla="*/ 633390 h 633390"/>
                <a:gd name="connsiteX1" fmla="*/ 1190951 w 1190951"/>
                <a:gd name="connsiteY1" fmla="*/ 0 h 633390"/>
                <a:gd name="connsiteX2" fmla="*/ 526338 w 1190951"/>
                <a:gd name="connsiteY2" fmla="*/ 0 h 633390"/>
                <a:gd name="connsiteX3" fmla="*/ 0 w 1190951"/>
                <a:gd name="connsiteY3" fmla="*/ 633390 h 633390"/>
                <a:gd name="connsiteX4" fmla="*/ 1190951 w 1190951"/>
                <a:gd name="connsiteY4" fmla="*/ 633390 h 63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951" h="633390">
                  <a:moveTo>
                    <a:pt x="1190951" y="633390"/>
                  </a:moveTo>
                  <a:lnTo>
                    <a:pt x="1190951" y="0"/>
                  </a:lnTo>
                  <a:lnTo>
                    <a:pt x="526338" y="0"/>
                  </a:lnTo>
                  <a:lnTo>
                    <a:pt x="0" y="633390"/>
                  </a:lnTo>
                  <a:lnTo>
                    <a:pt x="1190951" y="633390"/>
                  </a:lnTo>
                  <a:close/>
                </a:path>
              </a:pathLst>
            </a:custGeom>
            <a:solidFill>
              <a:schemeClr val="accent6">
                <a:alpha val="27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Freeform 9"/>
            <p:cNvSpPr/>
            <p:nvPr/>
          </p:nvSpPr>
          <p:spPr>
            <a:xfrm>
              <a:off x="76200" y="4108862"/>
              <a:ext cx="4227616" cy="2470068"/>
            </a:xfrm>
            <a:custGeom>
              <a:avLst/>
              <a:gdLst>
                <a:gd name="connsiteX0" fmla="*/ 3990110 w 4227616"/>
                <a:gd name="connsiteY0" fmla="*/ 2410691 h 2470068"/>
                <a:gd name="connsiteX1" fmla="*/ 2137559 w 4227616"/>
                <a:gd name="connsiteY1" fmla="*/ 201881 h 2470068"/>
                <a:gd name="connsiteX2" fmla="*/ 237507 w 4227616"/>
                <a:gd name="connsiteY2" fmla="*/ 2470068 h 2470068"/>
                <a:gd name="connsiteX3" fmla="*/ 0 w 4227616"/>
                <a:gd name="connsiteY3" fmla="*/ 2161309 h 2470068"/>
                <a:gd name="connsiteX4" fmla="*/ 23751 w 4227616"/>
                <a:gd name="connsiteY4" fmla="*/ 0 h 2470068"/>
                <a:gd name="connsiteX5" fmla="*/ 4215741 w 4227616"/>
                <a:gd name="connsiteY5" fmla="*/ 11876 h 2470068"/>
                <a:gd name="connsiteX6" fmla="*/ 4227616 w 4227616"/>
                <a:gd name="connsiteY6" fmla="*/ 2446317 h 2470068"/>
                <a:gd name="connsiteX7" fmla="*/ 3990110 w 4227616"/>
                <a:gd name="connsiteY7" fmla="*/ 2410691 h 247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7616" h="2470068">
                  <a:moveTo>
                    <a:pt x="3990110" y="2410691"/>
                  </a:moveTo>
                  <a:lnTo>
                    <a:pt x="2137559" y="201881"/>
                  </a:lnTo>
                  <a:lnTo>
                    <a:pt x="237507" y="2470068"/>
                  </a:lnTo>
                  <a:lnTo>
                    <a:pt x="0" y="2161309"/>
                  </a:lnTo>
                  <a:lnTo>
                    <a:pt x="23751" y="0"/>
                  </a:lnTo>
                  <a:lnTo>
                    <a:pt x="4215741" y="11876"/>
                  </a:lnTo>
                  <a:cubicBezTo>
                    <a:pt x="4219699" y="823356"/>
                    <a:pt x="4223658" y="1634837"/>
                    <a:pt x="4227616" y="2446317"/>
                  </a:cubicBezTo>
                  <a:lnTo>
                    <a:pt x="3990110" y="24106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p:cNvSpPr txBox="1">
            <a:spLocks/>
          </p:cNvSpPr>
          <p:nvPr/>
        </p:nvSpPr>
        <p:spPr>
          <a:xfrm>
            <a:off x="762000" y="1143001"/>
            <a:ext cx="7924800" cy="5333999"/>
          </a:xfrm>
          <a:prstGeom prst="rect">
            <a:avLst/>
          </a:prstGeom>
        </p:spPr>
        <p:txBody>
          <a:bodyPr vert="horz" lIns="91440" tIns="45720" rIns="91440" bIns="45720" rtlCol="0">
            <a:noAutofit/>
          </a:bodyPr>
          <a:lstStyle/>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تشكل التعليمات إطاراً منظماً يضمن استمرارية التشغيل وإدارة شبكات المرخص لهم في حالات الأزمات والطوارئ حتى أن تتم عملية استعادة الخدمات المفقودة أو المتأثرة.</a:t>
            </a: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تم إصدارها بتاريخ 8 أغسطس 2010م ومنح فترة 6 أشهر يقوم المرخص لهم </a:t>
            </a:r>
            <a:r>
              <a:rPr kumimoji="0" lang="ar-AE"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abic Typesetting" pitchFamily="66" charset="-78"/>
                <a:cs typeface="Arabic Typesetting" pitchFamily="66" charset="-78"/>
              </a:rPr>
              <a:t>بتمام</a:t>
            </a:r>
            <a:r>
              <a:rPr kumimoji="0" lang="ar-AE" sz="28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Arabic Typesetting" pitchFamily="66" charset="-78"/>
                <a:cs typeface="Arabic Typesetting" pitchFamily="66" charset="-78"/>
              </a:rPr>
              <a:t> </a:t>
            </a: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عملية الموائمة والتأكد من تحقيق المتطلبات.</a:t>
            </a: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بموجب هذه التعليمات يتعين على المرخص لهم إعداد وتنفيذ خطط استمرارية الأعمال في مؤسساتهم.</a:t>
            </a: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التوافق مع الاشتراطات العالمية لاستمرارية الأعمال.</a:t>
            </a:r>
            <a:endParaRPr lang="en-US"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indent="342900" algn="r"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تم تشكيل منتدى لمناقشة وتبادل الخبرات في مجال استمرارية أعمال                                                                               قطاع الاتصالات حيث كانت أول ثماره توقيع مذكرة تفاهم بين المرخص                                                                         لمشاركة الموارد أثناء الطوارئ والأزمات.</a:t>
            </a:r>
            <a:endParaRPr lang="en-US"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342900" indent="-342900" algn="just" rtl="1">
              <a:spcBef>
                <a:spcPct val="20000"/>
              </a:spcBef>
              <a:spcAft>
                <a:spcPts val="1800"/>
              </a:spcAft>
            </a:pP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abic Typesetting" pitchFamily="66" charset="-78"/>
              <a:cs typeface="Arabic Typesetting" pitchFamily="66" charset="-78"/>
            </a:endParaRPr>
          </a:p>
        </p:txBody>
      </p:sp>
    </p:spTree>
    <p:extLst>
      <p:ext uri="{BB962C8B-B14F-4D97-AF65-F5344CB8AC3E}">
        <p14:creationId xmlns:p14="http://schemas.microsoft.com/office/powerpoint/2010/main" val="278119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b="1" dirty="0" smtClean="0">
                <a:effectLst>
                  <a:outerShdw blurRad="38100" dist="38100" dir="2700000" algn="tl">
                    <a:srgbClr val="000000">
                      <a:alpha val="43137"/>
                    </a:srgbClr>
                  </a:outerShdw>
                </a:effectLst>
              </a:rPr>
              <a:t>المحفزات</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pPr lvl="0">
              <a:buFont typeface="Arial" pitchFamily="34" charset="0"/>
              <a:buChar char="•"/>
            </a:pPr>
            <a:r>
              <a:rPr lang="ar-AE" sz="2400" dirty="0" smtClean="0">
                <a:effectLst>
                  <a:outerShdw blurRad="38100" dist="38100" dir="2700000" algn="tl">
                    <a:srgbClr val="000000">
                      <a:alpha val="43137"/>
                    </a:srgbClr>
                  </a:outerShdw>
                </a:effectLst>
                <a:latin typeface="Traditional Arabic" pitchFamily="18" charset="-78"/>
                <a:cs typeface="Traditional Arabic" pitchFamily="18" charset="-78"/>
              </a:rPr>
              <a:t>حول العالم، يعد قطاع الاتصالات أحد أهم القطاعات العاملة والمؤثرة كونه عصباً حيوياً في توصيل وتواصل الناس والمؤسسات والحكومات ونقل المعلومات والبيانات في الحياة اليومية.</a:t>
            </a:r>
          </a:p>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تتعاظم هذه الأهمية أثناء حالات الطوارئ والأزمات والكوارث.</a:t>
            </a:r>
          </a:p>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الحاجة لإيجاد إطار منظم لعمل المعنيين في القطاع وتوحيد الصفوف ومشاركة الموارد بالشكل الأمثل هي الغاية.</a:t>
            </a:r>
          </a:p>
          <a:p>
            <a:pPr lvl="0" algn="r" rtl="1">
              <a:buFont typeface="Arial" pitchFamily="34" charset="0"/>
              <a:buChar char="•"/>
            </a:pPr>
            <a:r>
              <a:rPr lang="ar-SA" sz="2500" dirty="0" smtClean="0">
                <a:effectLst>
                  <a:outerShdw blurRad="38100" dist="38100" dir="2700000" algn="tl">
                    <a:srgbClr val="000000">
                      <a:alpha val="43137"/>
                    </a:srgbClr>
                  </a:outerShdw>
                </a:effectLst>
                <a:latin typeface="Traditional Arabic" pitchFamily="18" charset="-78"/>
                <a:cs typeface="Traditional Arabic" pitchFamily="18" charset="-78"/>
              </a:rPr>
              <a:t>وضع </a:t>
            </a: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اللبنات الأساسية الهادفة لتحقيق وضمان استمرارية العمل </a:t>
            </a:r>
            <a:r>
              <a:rPr lang="ar-SA" sz="2500" dirty="0" smtClean="0">
                <a:effectLst>
                  <a:outerShdw blurRad="38100" dist="38100" dir="2700000" algn="tl">
                    <a:srgbClr val="000000">
                      <a:alpha val="43137"/>
                    </a:srgbClr>
                  </a:outerShdw>
                </a:effectLst>
                <a:latin typeface="Traditional Arabic" pitchFamily="18" charset="-78"/>
                <a:cs typeface="Traditional Arabic" pitchFamily="18" charset="-78"/>
              </a:rPr>
              <a:t>بقطاع الاتصالات</a:t>
            </a: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a:t>
            </a:r>
          </a:p>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تعزيز مبادئ </a:t>
            </a:r>
            <a:r>
              <a:rPr lang="ar-SA" sz="2500" dirty="0" smtClean="0">
                <a:effectLst>
                  <a:outerShdw blurRad="38100" dist="38100" dir="2700000" algn="tl">
                    <a:srgbClr val="000000">
                      <a:alpha val="43137"/>
                    </a:srgbClr>
                  </a:outerShdw>
                </a:effectLst>
                <a:latin typeface="Traditional Arabic" pitchFamily="18" charset="-78"/>
                <a:cs typeface="Traditional Arabic" pitchFamily="18" charset="-78"/>
              </a:rPr>
              <a:t>فعالية الاستجابة وتنسيق </a:t>
            </a: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 الجهود خلال </a:t>
            </a:r>
            <a:r>
              <a:rPr lang="ar-SA" sz="2500" dirty="0" smtClean="0">
                <a:effectLst>
                  <a:outerShdw blurRad="38100" dist="38100" dir="2700000" algn="tl">
                    <a:srgbClr val="000000">
                      <a:alpha val="43137"/>
                    </a:srgbClr>
                  </a:outerShdw>
                </a:effectLst>
                <a:latin typeface="Traditional Arabic" pitchFamily="18" charset="-78"/>
                <a:cs typeface="Traditional Arabic" pitchFamily="18" charset="-78"/>
              </a:rPr>
              <a:t>حالات الطوارئ، وتقديم المساندة لقطاعات أخرى في الدولة عند الحاجة.</a:t>
            </a:r>
            <a:endPar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بناء بيئة متكاملة مستدامة تفيد عناصرها بعضها البعض بالموارد والخدمات التي تقدمها</a:t>
            </a:r>
            <a:r>
              <a:rPr lang="ar-AE" altLang="en-US" sz="2500" dirty="0" smtClean="0">
                <a:effectLst>
                  <a:outerShdw blurRad="38100" dist="38100" dir="2700000" algn="tl">
                    <a:srgbClr val="000000">
                      <a:alpha val="43137"/>
                    </a:srgbClr>
                  </a:outerShdw>
                </a:effectLst>
                <a:latin typeface="Traditional Arabic" pitchFamily="18" charset="-78"/>
                <a:cs typeface="Traditional Arabic" pitchFamily="18" charset="-78"/>
              </a:rPr>
              <a:t> لضمان شبكة اتصال مستدامة في أكثر الأوقات صعوبة</a:t>
            </a: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a:t>
            </a:r>
            <a:endParaRPr lang="en-US" sz="2400"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algn="r" rtl="1">
              <a:buFont typeface="Arial" pitchFamily="34" charset="0"/>
              <a:buChar char="•"/>
            </a:pPr>
            <a:endParaRPr lang="en-US" dirty="0">
              <a:effectLst>
                <a:outerShdw blurRad="38100" dist="38100" dir="2700000" algn="tl">
                  <a:srgbClr val="000000">
                    <a:alpha val="43137"/>
                  </a:srgbClr>
                </a:outerShdw>
              </a:effectLst>
            </a:endParaRPr>
          </a:p>
        </p:txBody>
      </p:sp>
      <p:sp>
        <p:nvSpPr>
          <p:cNvPr id="5" name="Slide Number Placeholder 2"/>
          <p:cNvSpPr>
            <a:spLocks noGrp="1"/>
          </p:cNvSpPr>
          <p:nvPr>
            <p:ph type="sldNum" sz="quarter" idx="12"/>
          </p:nvPr>
        </p:nvSpPr>
        <p:spPr>
          <a:xfrm>
            <a:off x="6629400" y="6416675"/>
            <a:ext cx="2133600" cy="365125"/>
          </a:xfrm>
        </p:spPr>
        <p:txBody>
          <a:bodyPr/>
          <a:lstStyle/>
          <a:p>
            <a:fld id="{6CDD9407-92C1-4CDD-896D-8231D1FA0F0E}"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1750"/>
          <a:stretch>
            <a:fillRect/>
          </a:stretch>
        </p:blipFill>
        <p:spPr bwMode="auto">
          <a:xfrm>
            <a:off x="426720" y="990600"/>
            <a:ext cx="1197864" cy="5614416"/>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r" rtl="1"/>
            <a:r>
              <a:rPr lang="ar-AE" b="1" dirty="0">
                <a:effectLst>
                  <a:outerShdw blurRad="38100" dist="38100" dir="2700000" algn="tl">
                    <a:srgbClr val="000000">
                      <a:alpha val="43137"/>
                    </a:srgbClr>
                  </a:outerShdw>
                </a:effectLst>
              </a:rPr>
              <a:t>الممكنات</a:t>
            </a:r>
            <a:endParaRPr b="1">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1524000" y="1143000"/>
            <a:ext cx="7162800" cy="5334000"/>
          </a:xfrm>
        </p:spPr>
        <p:txBody>
          <a:bodyPr>
            <a:normAutofit/>
          </a:bodyPr>
          <a:lstStyle/>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يزخر قطاع الاتصالات في الدولة بالعديد من التقنيات والخدمات التي تضاهي في مستواها المستويات الإقليمية والعالمية كفاءةً وحداثةً.</a:t>
            </a:r>
          </a:p>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إشراف هيئة تنظيم الاتصالات للقطاع سهل عملية توليف كافة الممكنات والمقدرات والمهام والمسؤوليات في إطار عمل موحد.</a:t>
            </a:r>
          </a:p>
          <a:p>
            <a:pPr lvl="0" algn="r" rtl="1">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الاستناد على مجموعة من النظم واللوائح في إعداد سياسة تنظيمية محكمة بأطرٍ قانونية وأفضل الممارسات العالمية أعطى منها:</a:t>
            </a:r>
          </a:p>
          <a:p>
            <a:pPr lvl="2" algn="r" rtl="1"/>
            <a:r>
              <a:rPr lang="ar-AE" dirty="0" smtClean="0">
                <a:effectLst>
                  <a:outerShdw blurRad="38100" dist="38100" dir="2700000" algn="tl">
                    <a:srgbClr val="000000">
                      <a:alpha val="43137"/>
                    </a:srgbClr>
                  </a:outerShdw>
                </a:effectLst>
                <a:latin typeface="Traditional Arabic" pitchFamily="18" charset="-78"/>
                <a:cs typeface="Traditional Arabic" pitchFamily="18" charset="-78"/>
              </a:rPr>
              <a:t>مرسوم بقانون اتحادي رقم 3 لسنة 2003 وتعديلاته بشأن تنظيم قطاع الاتصالات</a:t>
            </a:r>
          </a:p>
          <a:p>
            <a:pPr lvl="2" algn="r" rtl="1"/>
            <a:r>
              <a:rPr lang="ar-AE" dirty="0" smtClean="0">
                <a:effectLst>
                  <a:outerShdw blurRad="38100" dist="38100" dir="2700000" algn="tl">
                    <a:srgbClr val="000000">
                      <a:alpha val="43137"/>
                    </a:srgbClr>
                  </a:outerShdw>
                </a:effectLst>
                <a:latin typeface="Traditional Arabic" pitchFamily="18" charset="-78"/>
                <a:cs typeface="Traditional Arabic" pitchFamily="18" charset="-78"/>
              </a:rPr>
              <a:t>معيار استمرارية العمل </a:t>
            </a:r>
            <a:r>
              <a:rPr lang="en-US" dirty="0" smtClean="0">
                <a:effectLst>
                  <a:outerShdw blurRad="38100" dist="38100" dir="2700000" algn="tl">
                    <a:srgbClr val="000000">
                      <a:alpha val="43137"/>
                    </a:srgbClr>
                  </a:outerShdw>
                </a:effectLst>
                <a:latin typeface="Traditional Arabic" pitchFamily="18" charset="-78"/>
                <a:cs typeface="Traditional Arabic" pitchFamily="18" charset="-78"/>
              </a:rPr>
              <a:t>BS25999</a:t>
            </a:r>
            <a:r>
              <a:rPr lang="ar-AE" dirty="0" smtClean="0">
                <a:effectLst>
                  <a:outerShdw blurRad="38100" dist="38100" dir="2700000" algn="tl">
                    <a:srgbClr val="000000">
                      <a:alpha val="43137"/>
                    </a:srgbClr>
                  </a:outerShdw>
                </a:effectLst>
                <a:latin typeface="Traditional Arabic" pitchFamily="18" charset="-78"/>
                <a:cs typeface="Traditional Arabic" pitchFamily="18" charset="-78"/>
              </a:rPr>
              <a:t>.</a:t>
            </a:r>
          </a:p>
          <a:p>
            <a:pPr>
              <a:buFont typeface="Arial" pitchFamily="34" charset="0"/>
              <a:buChar char="•"/>
            </a:pPr>
            <a:r>
              <a:rPr lang="ar-AE" sz="2500" dirty="0" smtClean="0">
                <a:effectLst>
                  <a:outerShdw blurRad="38100" dist="38100" dir="2700000" algn="tl">
                    <a:srgbClr val="000000">
                      <a:alpha val="43137"/>
                    </a:srgbClr>
                  </a:outerShdw>
                </a:effectLst>
                <a:latin typeface="Traditional Arabic" pitchFamily="18" charset="-78"/>
                <a:cs typeface="Traditional Arabic" pitchFamily="18" charset="-78"/>
              </a:rPr>
              <a:t>تأسيس هيئة مرجعية في الدولة تهدف إلى تنسيق جميع الجهود وتوحيد الإجراءات للتعامل مع الأزمات محلياً واتحادياً في عام 2007م (الهيئة الوطنية لإدارة الطوارئ والأزمات والكوارث).</a:t>
            </a:r>
          </a:p>
          <a:p>
            <a:pPr lvl="1" algn="r" rtl="1"/>
            <a:endParaRPr lang="ar-AE"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lvl="0" algn="r" rtl="1">
              <a:buFont typeface="Arial" pitchFamily="34" charset="0"/>
              <a:buChar char="•"/>
            </a:pPr>
            <a:endParaRPr lang="en-US" sz="2400" dirty="0" smtClean="0">
              <a:effectLst>
                <a:outerShdw blurRad="38100" dist="38100" dir="2700000" algn="tl">
                  <a:srgbClr val="000000">
                    <a:alpha val="43137"/>
                  </a:srgbClr>
                </a:outerShdw>
              </a:effectLst>
              <a:latin typeface="Traditional Arabic" pitchFamily="18" charset="-78"/>
              <a:cs typeface="Traditional Arabic" pitchFamily="18" charset="-78"/>
            </a:endParaRPr>
          </a:p>
          <a:p>
            <a:pPr algn="r" rtl="1">
              <a:buFont typeface="Arial" pitchFamily="34" charset="0"/>
              <a:buChar char="•"/>
            </a:pPr>
            <a:endParaRPr lang="en-US" dirty="0">
              <a:effectLst>
                <a:outerShdw blurRad="38100" dist="38100" dir="2700000" algn="tl">
                  <a:srgbClr val="000000">
                    <a:alpha val="43137"/>
                  </a:srgbClr>
                </a:outerShdw>
              </a:effectLst>
            </a:endParaRPr>
          </a:p>
        </p:txBody>
      </p:sp>
      <p:sp>
        <p:nvSpPr>
          <p:cNvPr id="6" name="Slide Number Placeholder 2"/>
          <p:cNvSpPr>
            <a:spLocks noGrp="1"/>
          </p:cNvSpPr>
          <p:nvPr>
            <p:ph type="sldNum" sz="quarter" idx="12"/>
          </p:nvPr>
        </p:nvSpPr>
        <p:spPr>
          <a:xfrm>
            <a:off x="6629400" y="6416675"/>
            <a:ext cx="2133600" cy="365125"/>
          </a:xfrm>
        </p:spPr>
        <p:txBody>
          <a:bodyPr/>
          <a:lstStyle/>
          <a:p>
            <a:fld id="{6CDD9407-92C1-4CDD-896D-8231D1FA0F0E}"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lvl="0"/>
            <a:r>
              <a:rPr lang="ar-AE" b="1" dirty="0">
                <a:effectLst>
                  <a:outerShdw blurRad="38100" dist="38100" dir="2700000" algn="tl">
                    <a:srgbClr val="000000">
                      <a:alpha val="43137"/>
                    </a:srgbClr>
                  </a:outerShdw>
                </a:effectLst>
              </a:rPr>
              <a:t>منظومة </a:t>
            </a:r>
            <a:r>
              <a:rPr lang="ar-AE" b="1" dirty="0" smtClean="0">
                <a:effectLst>
                  <a:outerShdw blurRad="38100" dist="38100" dir="2700000" algn="tl">
                    <a:srgbClr val="000000">
                      <a:alpha val="43137"/>
                    </a:srgbClr>
                  </a:outerShdw>
                </a:effectLst>
              </a:rPr>
              <a:t>الإدارة المتكاملة في قطاع </a:t>
            </a:r>
            <a:r>
              <a:rPr lang="ar-AE" b="1" dirty="0">
                <a:effectLst>
                  <a:outerShdw blurRad="38100" dist="38100" dir="2700000" algn="tl">
                    <a:srgbClr val="000000">
                      <a:alpha val="43137"/>
                    </a:srgbClr>
                  </a:outerShdw>
                </a:effectLst>
              </a:rPr>
              <a:t>الاتصالات</a:t>
            </a:r>
            <a:endParaRPr b="1">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26</a:t>
            </a:fld>
            <a:endParaRPr lang="en-US" dirty="0"/>
          </a:p>
        </p:txBody>
      </p:sp>
      <p:graphicFrame>
        <p:nvGraphicFramePr>
          <p:cNvPr id="5" name="Content Placeholder 4"/>
          <p:cNvGraphicFramePr>
            <a:graphicFrameLocks noGrp="1"/>
          </p:cNvGraphicFramePr>
          <p:nvPr>
            <p:ph idx="1"/>
          </p:nvPr>
        </p:nvGraphicFramePr>
        <p:xfrm>
          <a:off x="0" y="95250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06306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pPr>
              <a:defRPr/>
            </a:pPr>
            <a:fld id="{1BFFA2BE-E6B3-4165-927E-CC2F6127B327}" type="slidenum">
              <a:rPr lang="en-US" smtClean="0"/>
              <a:t>27</a:t>
            </a:fld>
            <a:endParaRPr lang="en-US" dirty="0"/>
          </a:p>
        </p:txBody>
      </p:sp>
      <p:sp>
        <p:nvSpPr>
          <p:cNvPr id="2" name="Title 1"/>
          <p:cNvSpPr>
            <a:spLocks noGrp="1"/>
          </p:cNvSpPr>
          <p:nvPr>
            <p:ph type="title"/>
          </p:nvPr>
        </p:nvSpPr>
        <p:spPr/>
        <p:txBody>
          <a:bodyPr>
            <a:noAutofit/>
          </a:bodyPr>
          <a:lstStyle/>
          <a:p>
            <a:r>
              <a:rPr lang="ar-AE" sz="3600" dirty="0" smtClean="0">
                <a:latin typeface="Arabic Typesetting" pitchFamily="66" charset="-78"/>
                <a:cs typeface="Arabic Typesetting" pitchFamily="66" charset="-78"/>
              </a:rPr>
              <a:t>الأطراف المعنية بالاستجابة</a:t>
            </a:r>
            <a:endParaRPr lang="en-US" sz="3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533149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b="1" dirty="0">
                <a:effectLst>
                  <a:outerShdw blurRad="38100" dist="38100" dir="2700000" algn="tl">
                    <a:srgbClr val="000000">
                      <a:alpha val="43137"/>
                    </a:srgbClr>
                  </a:outerShdw>
                </a:effectLst>
              </a:rPr>
              <a:t>كيف تمت عملية وضع الخطة؟</a:t>
            </a:r>
            <a:endParaRPr b="1">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28</a:t>
            </a:fld>
            <a:endParaRPr lang="en-US" dirty="0"/>
          </a:p>
        </p:txBody>
      </p:sp>
      <p:graphicFrame>
        <p:nvGraphicFramePr>
          <p:cNvPr id="5" name="Diagram 4"/>
          <p:cNvGraphicFramePr/>
          <p:nvPr/>
        </p:nvGraphicFramePr>
        <p:xfrm>
          <a:off x="762000" y="914400"/>
          <a:ext cx="7848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715962"/>
          </a:xfrm>
        </p:spPr>
        <p:txBody>
          <a:bodyPr>
            <a:noAutofit/>
          </a:bodyPr>
          <a:lstStyle/>
          <a:p>
            <a:r>
              <a:rPr lang="ar-AE" b="1" dirty="0">
                <a:effectLst>
                  <a:outerShdw blurRad="38100" dist="38100" dir="2700000" algn="tl">
                    <a:srgbClr val="000000">
                      <a:alpha val="43137"/>
                    </a:srgbClr>
                  </a:outerShdw>
                </a:effectLst>
              </a:rPr>
              <a:t>آلية عمل الخطة</a:t>
            </a:r>
            <a:endParaRPr b="1">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29</a:t>
            </a:fld>
            <a:endParaRPr lang="en-US" dirty="0"/>
          </a:p>
        </p:txBody>
      </p:sp>
      <p:sp>
        <p:nvSpPr>
          <p:cNvPr id="4" name="Content Placeholder 3"/>
          <p:cNvSpPr>
            <a:spLocks noGrp="1"/>
          </p:cNvSpPr>
          <p:nvPr>
            <p:ph idx="1"/>
          </p:nvPr>
        </p:nvSpPr>
        <p:spPr>
          <a:xfrm>
            <a:off x="685800" y="990600"/>
            <a:ext cx="8001000" cy="1295400"/>
          </a:xfrm>
        </p:spPr>
        <p:txBody>
          <a:bodyPr>
            <a:normAutofit lnSpcReduction="10000"/>
          </a:bodyPr>
          <a:lstStyle/>
          <a:p>
            <a:pPr algn="just" rtl="1">
              <a:lnSpc>
                <a:spcPct val="150000"/>
              </a:lnSpc>
              <a:spcAft>
                <a:spcPts val="1200"/>
              </a:spcAft>
              <a:buFont typeface="Wingdings" pitchFamily="2" charset="2"/>
              <a:buChar char="§"/>
            </a:pPr>
            <a:r>
              <a:rPr lang="ar-AE" sz="2400" dirty="0" smtClean="0">
                <a:latin typeface="Traditional Arabic" pitchFamily="18" charset="-78"/>
                <a:cs typeface="Traditional Arabic" pitchFamily="18" charset="-78"/>
              </a:rPr>
              <a:t>تُفعّل الخطة عند حصول أي حادث يسبب عطل فعلي أو تهديد بإمكانية تعطل قدرات الاتصالات الوطنية الحيوية بحيث يتعذر على المرخص لهم استعادتها بإمكانياتهم الخاصة.</a:t>
            </a:r>
          </a:p>
          <a:p>
            <a:pPr algn="just" rtl="1">
              <a:lnSpc>
                <a:spcPct val="150000"/>
              </a:lnSpc>
              <a:spcAft>
                <a:spcPts val="1200"/>
              </a:spcAft>
            </a:pPr>
            <a:endParaRPr lang="ar-AE" sz="2400" dirty="0" smtClean="0">
              <a:latin typeface="Traditional Arabic" pitchFamily="18" charset="-78"/>
              <a:cs typeface="Traditional Arabic" pitchFamily="18" charset="-78"/>
            </a:endParaRPr>
          </a:p>
          <a:p>
            <a:pPr marL="514350" indent="-514350" algn="r" rtl="1">
              <a:buFont typeface="Wingdings" pitchFamily="2" charset="2"/>
              <a:buChar char="§"/>
            </a:pPr>
            <a:endParaRPr lang="ar-AE" sz="2800" dirty="0" smtClean="0">
              <a:latin typeface="Traditional Arabic" pitchFamily="18" charset="-78"/>
              <a:cs typeface="Traditional Arabic" pitchFamily="18" charset="-78"/>
            </a:endParaRPr>
          </a:p>
          <a:p>
            <a:pPr marL="514350" indent="-514350" algn="r" rtl="1">
              <a:buFont typeface="Wingdings" pitchFamily="2" charset="2"/>
              <a:buChar char="§"/>
            </a:pPr>
            <a:endParaRPr lang="en-US" sz="2800" dirty="0" smtClean="0">
              <a:latin typeface="Traditional Arabic" pitchFamily="18" charset="-78"/>
              <a:cs typeface="Traditional Arabic" pitchFamily="18" charset="-78"/>
            </a:endParaRPr>
          </a:p>
          <a:p>
            <a:pPr marL="514350" indent="-514350" algn="r" rtl="1">
              <a:buFont typeface="Wingdings" pitchFamily="2" charset="2"/>
              <a:buChar char="§"/>
            </a:pPr>
            <a:endParaRPr lang="ar-AE" sz="2800" dirty="0" smtClean="0">
              <a:latin typeface="Traditional Arabic" pitchFamily="18" charset="-78"/>
              <a:ea typeface="Tahoma" pitchFamily="34" charset="0"/>
              <a:cs typeface="Traditional Arabic" pitchFamily="18" charset="-78"/>
            </a:endParaRP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7739" y="2470599"/>
            <a:ext cx="3464255" cy="415880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2473788"/>
            <a:ext cx="3352800" cy="4155109"/>
          </a:xfrm>
          <a:prstGeom prst="rect">
            <a:avLst/>
          </a:prstGeom>
          <a:noFill/>
          <a:ln w="9525">
            <a:noFill/>
            <a:miter lim="800000"/>
            <a:headEnd/>
            <a:tailEnd/>
          </a:ln>
          <a:effectLst/>
        </p:spPr>
      </p:pic>
      <p:sp>
        <p:nvSpPr>
          <p:cNvPr id="9" name="Content Placeholder 3"/>
          <p:cNvSpPr txBox="1">
            <a:spLocks/>
          </p:cNvSpPr>
          <p:nvPr/>
        </p:nvSpPr>
        <p:spPr>
          <a:xfrm>
            <a:off x="838200" y="1981200"/>
            <a:ext cx="8001000" cy="1295400"/>
          </a:xfrm>
          <a:prstGeom prst="rect">
            <a:avLst/>
          </a:prstGeom>
        </p:spPr>
        <p:txBody>
          <a:bodyPr vert="horz" lIns="91440" tIns="45720" rIns="91440" bIns="45720" rtlCol="0">
            <a:normAutofit/>
          </a:bodyPr>
          <a:lstStyle/>
          <a:p>
            <a:pPr marL="342900" marR="0" lvl="0" indent="-342900" algn="just" defTabSz="914400" rtl="1" eaLnBrk="1" fontAlgn="auto" latinLnBrk="0" hangingPunct="1">
              <a:lnSpc>
                <a:spcPct val="150000"/>
              </a:lnSpc>
              <a:spcBef>
                <a:spcPct val="20000"/>
              </a:spcBef>
              <a:spcAft>
                <a:spcPts val="1200"/>
              </a:spcAft>
              <a:buClrTx/>
              <a:buSzTx/>
              <a:buFont typeface="Wingdings" pitchFamily="2" charset="2"/>
              <a:buChar char="§"/>
              <a:tabLst/>
              <a:defRPr/>
            </a:pPr>
            <a:r>
              <a:rPr kumimoji="0" lang="ar-AE" sz="24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rPr>
              <a:t>يتم تبادل</a:t>
            </a:r>
            <a:r>
              <a:rPr kumimoji="0" lang="ar-AE" sz="2400" b="0" i="0" u="none" strike="noStrike" kern="1200" cap="none" spc="0" normalizeH="0" noProof="0" dirty="0" smtClean="0">
                <a:ln>
                  <a:noFill/>
                </a:ln>
                <a:solidFill>
                  <a:schemeClr val="tx1"/>
                </a:solidFill>
                <a:effectLst/>
                <a:uLnTx/>
                <a:uFillTx/>
                <a:latin typeface="Traditional Arabic" pitchFamily="18" charset="-78"/>
                <a:ea typeface="+mn-ea"/>
                <a:cs typeface="Traditional Arabic" pitchFamily="18" charset="-78"/>
              </a:rPr>
              <a:t> المعلومات عن الطارئ بحسب </a:t>
            </a:r>
            <a:r>
              <a:rPr lang="ar-AE" sz="2400" dirty="0" smtClean="0">
                <a:latin typeface="Traditional Arabic" pitchFamily="18" charset="-78"/>
                <a:cs typeface="Traditional Arabic" pitchFamily="18" charset="-78"/>
              </a:rPr>
              <a:t>جهة حدوث أو إعلان الطارئ.</a:t>
            </a:r>
            <a:endParaRPr kumimoji="0" lang="ar-AE" sz="24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endParaRPr>
          </a:p>
          <a:p>
            <a:pPr marL="514350" marR="0" lvl="0" indent="-51435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ar-AE"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endParaRPr>
          </a:p>
          <a:p>
            <a:pPr marL="514350" marR="0" lvl="0" indent="-51435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Traditional Arabic" pitchFamily="18" charset="-78"/>
              <a:ea typeface="+mn-ea"/>
              <a:cs typeface="Traditional Arabic" pitchFamily="18" charset="-78"/>
            </a:endParaRPr>
          </a:p>
          <a:p>
            <a:pPr marL="514350" marR="0" lvl="0" indent="-514350" algn="r" defTabSz="914400" rtl="1" eaLnBrk="1" fontAlgn="auto" latinLnBrk="0" hangingPunct="1">
              <a:lnSpc>
                <a:spcPct val="100000"/>
              </a:lnSpc>
              <a:spcBef>
                <a:spcPct val="20000"/>
              </a:spcBef>
              <a:spcAft>
                <a:spcPts val="0"/>
              </a:spcAft>
              <a:buClrTx/>
              <a:buSzTx/>
              <a:buFont typeface="Wingdings" pitchFamily="2" charset="2"/>
              <a:buChar char="§"/>
              <a:tabLst/>
              <a:defRPr/>
            </a:pPr>
            <a:endParaRPr kumimoji="0" lang="ar-AE" sz="2800" b="0" i="0" u="none" strike="noStrike" kern="1200" cap="none" spc="0" normalizeH="0" baseline="0" noProof="0" dirty="0" smtClean="0">
              <a:ln>
                <a:noFill/>
              </a:ln>
              <a:solidFill>
                <a:schemeClr val="tx1"/>
              </a:solidFill>
              <a:effectLst/>
              <a:uLnTx/>
              <a:uFillTx/>
              <a:latin typeface="Traditional Arabic" pitchFamily="18" charset="-78"/>
              <a:ea typeface="Tahoma" pitchFamily="34" charset="0"/>
              <a:cs typeface="Traditional Arabic" pitchFamily="18" charset="-78"/>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smtClean="0">
                <a:latin typeface="Arabic Typesetting" pitchFamily="66" charset="-78"/>
                <a:cs typeface="Arabic Typesetting" pitchFamily="66" charset="-78"/>
              </a:rPr>
              <a:t>الأجندة</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3</a:t>
            </a:fld>
            <a:endParaRPr lang="en-US" dirty="0"/>
          </a:p>
        </p:txBody>
      </p:sp>
      <p:sp>
        <p:nvSpPr>
          <p:cNvPr id="4" name="Content Placeholder 3"/>
          <p:cNvSpPr>
            <a:spLocks noGrp="1"/>
          </p:cNvSpPr>
          <p:nvPr>
            <p:ph idx="1"/>
          </p:nvPr>
        </p:nvSpPr>
        <p:spPr/>
        <p:txBody>
          <a:bodyPr>
            <a:noAutofit/>
          </a:bodyPr>
          <a:lstStyle/>
          <a:p>
            <a:pPr marL="457200" indent="-457200">
              <a:buFont typeface="Arial" pitchFamily="34" charset="0"/>
              <a:buChar char="•"/>
            </a:pPr>
            <a:r>
              <a:rPr lang="ar-AE" sz="2800" dirty="0" smtClean="0">
                <a:latin typeface="Arabic Typesetting" pitchFamily="66" charset="-78"/>
                <a:cs typeface="Arabic Typesetting" pitchFamily="66" charset="-78"/>
              </a:rPr>
              <a:t>تعريف الطوارئ... ما المقصود بطوارئ قطاع الاتصالات؟</a:t>
            </a:r>
          </a:p>
          <a:p>
            <a:pPr marL="457200" indent="-457200">
              <a:buFont typeface="Arial" pitchFamily="34" charset="0"/>
              <a:buChar char="•"/>
            </a:pPr>
            <a:r>
              <a:rPr lang="ar-AE" sz="2800" dirty="0" smtClean="0">
                <a:latin typeface="Arabic Typesetting" pitchFamily="66" charset="-78"/>
                <a:cs typeface="Arabic Typesetting" pitchFamily="66" charset="-78"/>
              </a:rPr>
              <a:t>مراحل الأزمة/ الطارئ.</a:t>
            </a:r>
          </a:p>
          <a:p>
            <a:pPr marL="457200" indent="-457200">
              <a:buFont typeface="Arial" pitchFamily="34" charset="0"/>
              <a:buChar char="•"/>
            </a:pPr>
            <a:r>
              <a:rPr lang="ar-AE" sz="2800" dirty="0" smtClean="0">
                <a:latin typeface="Arabic Typesetting" pitchFamily="66" charset="-78"/>
                <a:cs typeface="Arabic Typesetting" pitchFamily="66" charset="-78"/>
              </a:rPr>
              <a:t>إدارة الطوارئ... الإدارة المتكاملة للطوارئ.</a:t>
            </a:r>
          </a:p>
          <a:p>
            <a:pPr marL="457200" indent="-457200">
              <a:buFont typeface="Arial" pitchFamily="34" charset="0"/>
              <a:buChar char="•"/>
            </a:pPr>
            <a:r>
              <a:rPr lang="ar-AE" sz="2800" dirty="0" smtClean="0">
                <a:latin typeface="Arabic Typesetting" pitchFamily="66" charset="-78"/>
                <a:cs typeface="Arabic Typesetting" pitchFamily="66" charset="-78"/>
              </a:rPr>
              <a:t>الدوافع والحوافز..</a:t>
            </a:r>
          </a:p>
          <a:p>
            <a:pPr marL="457200" indent="-457200">
              <a:buFont typeface="Arial" pitchFamily="34" charset="0"/>
              <a:buChar char="•"/>
            </a:pPr>
            <a:r>
              <a:rPr lang="ar-AE" sz="2800" dirty="0" smtClean="0">
                <a:latin typeface="Arabic Typesetting" pitchFamily="66" charset="-78"/>
                <a:cs typeface="Arabic Typesetting" pitchFamily="66" charset="-78"/>
              </a:rPr>
              <a:t>التخطيط والجاهزية.. الخطة والتعليمات..</a:t>
            </a:r>
          </a:p>
          <a:p>
            <a:pPr marL="457200" indent="-457200">
              <a:buFont typeface="Arial" pitchFamily="34" charset="0"/>
              <a:buChar char="•"/>
            </a:pPr>
            <a:r>
              <a:rPr lang="ar-AE" sz="2800" dirty="0" smtClean="0">
                <a:latin typeface="Arabic Typesetting" pitchFamily="66" charset="-78"/>
                <a:cs typeface="Arabic Typesetting" pitchFamily="66" charset="-78"/>
              </a:rPr>
              <a:t>إدارة مراكز العمليات..</a:t>
            </a:r>
          </a:p>
          <a:p>
            <a:pPr marL="457200" indent="-457200">
              <a:buFont typeface="Arial" pitchFamily="34" charset="0"/>
              <a:buChar char="•"/>
            </a:pPr>
            <a:r>
              <a:rPr lang="ar-AE" sz="2800" dirty="0" smtClean="0">
                <a:latin typeface="Arabic Typesetting" pitchFamily="66" charset="-78"/>
                <a:cs typeface="Arabic Typesetting" pitchFamily="66" charset="-78"/>
              </a:rPr>
              <a:t>التدقيق ومدى الالتزام..</a:t>
            </a:r>
          </a:p>
          <a:p>
            <a:pPr marL="457200" indent="-457200">
              <a:buFont typeface="Arial" pitchFamily="34" charset="0"/>
              <a:buChar char="•"/>
            </a:pPr>
            <a:r>
              <a:rPr lang="ar-AE" sz="2800" dirty="0" smtClean="0">
                <a:latin typeface="Arabic Typesetting" pitchFamily="66" charset="-78"/>
                <a:cs typeface="Arabic Typesetting" pitchFamily="66" charset="-78"/>
              </a:rPr>
              <a:t>الأدوار والمسؤوليات والمهام..</a:t>
            </a:r>
          </a:p>
        </p:txBody>
      </p:sp>
    </p:spTree>
    <p:extLst>
      <p:ext uri="{BB962C8B-B14F-4D97-AF65-F5344CB8AC3E}">
        <p14:creationId xmlns:p14="http://schemas.microsoft.com/office/powerpoint/2010/main" val="1207909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AE" sz="3200" b="1" dirty="0" smtClean="0">
                <a:cs typeface="AL-Mohanad" pitchFamily="2" charset="-78"/>
              </a:rPr>
              <a:t>اللجنة الوطنية للاتصالات في حالة الطوارئ</a:t>
            </a:r>
            <a:r>
              <a:rPr lang="ar-AE" sz="3200" dirty="0" smtClean="0"/>
              <a:t/>
            </a:r>
            <a:br>
              <a:rPr lang="ar-AE" sz="3200" dirty="0" smtClean="0"/>
            </a:br>
            <a:r>
              <a:rPr lang="en-US" sz="3200" dirty="0" smtClean="0">
                <a:latin typeface="+mn-lt"/>
              </a:rPr>
              <a:t>NCTE</a:t>
            </a:r>
            <a:endParaRPr lang="en-US" dirty="0">
              <a:solidFill>
                <a:schemeClr val="tx1"/>
              </a:solidFill>
              <a:latin typeface="+mn-lt"/>
              <a:ea typeface="Tahoma" pitchFamily="34" charset="0"/>
              <a:cs typeface="Tahoma" pitchFamily="34"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715962"/>
          </a:xfrm>
        </p:spPr>
        <p:txBody>
          <a:bodyPr>
            <a:noAutofit/>
          </a:bodyPr>
          <a:lstStyle/>
          <a:p>
            <a:r>
              <a:rPr lang="ar-AE" b="1" dirty="0">
                <a:effectLst>
                  <a:outerShdw blurRad="38100" dist="38100" dir="2700000" algn="tl">
                    <a:srgbClr val="000000">
                      <a:alpha val="43137"/>
                    </a:srgbClr>
                  </a:outerShdw>
                </a:effectLst>
              </a:rPr>
              <a:t>المهام والمسؤوليات</a:t>
            </a:r>
            <a:endParaRPr b="1">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31</a:t>
            </a:fld>
            <a:endParaRPr lang="en-US" dirty="0"/>
          </a:p>
        </p:txBody>
      </p:sp>
      <p:sp>
        <p:nvSpPr>
          <p:cNvPr id="4" name="Content Placeholder 3"/>
          <p:cNvSpPr>
            <a:spLocks noGrp="1"/>
          </p:cNvSpPr>
          <p:nvPr>
            <p:ph idx="1"/>
          </p:nvPr>
        </p:nvSpPr>
        <p:spPr>
          <a:xfrm>
            <a:off x="685800" y="1066800"/>
            <a:ext cx="8001000" cy="5638800"/>
          </a:xfrm>
        </p:spPr>
        <p:txBody>
          <a:bodyPr>
            <a:normAutofit fontScale="92500" lnSpcReduction="10000"/>
          </a:bodyPr>
          <a:lstStyle/>
          <a:p>
            <a:pPr marL="457200" lvl="0" indent="-457200" algn="r" rtl="1">
              <a:buFont typeface="Wingdings" pitchFamily="2" charset="2"/>
              <a:buChar char="ü"/>
            </a:pPr>
            <a:r>
              <a:rPr lang="ar-AE" sz="2400" dirty="0" smtClean="0">
                <a:latin typeface="Traditional Arabic" pitchFamily="18" charset="-78"/>
                <a:cs typeface="Traditional Arabic" pitchFamily="18" charset="-78"/>
              </a:rPr>
              <a:t>التنسيق مع الهيئة الوطنية للطوارئ بشأن كافة متطلباتهم التي تقع ضمن اختصاصات هيئة تنظيم الاتصالات. </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 إعداد واقتراح الخطط المتعلقة بتوفير خدمات الاتصالات أثناء فترات الطوارئ.</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إعداد الخطط التي تسهل العمليات البديلة للاتصالات أثناء الطوارئ بعد حدوث الكوارث التي تؤثر على خدمات الاتصالات.</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تعريف الأنظمة، والأوامر والإجراءات في حالات الطوارئ والأزمات في قطاع الاتصالات في الدولة.</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التنسيق مع كافة المعنيين بقطاع الاتصالات بالدولة لتحديد أفضل الممارسات لتوفير خدمات الاتصالات في حالات الطوارئ.</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تحديد خدمات الاتصالات التي يجب تقديمها أثناء الطوارئ وآليات تطبيقها.</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تسهيل توفر موارد الاتصالات عند الطوارئ ولإدارة الطوارئ.</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توفير الدعم الفني والقانوني لآليات أخذ السيطرة على قدرات شركات الاتصالات الوطنية والاشتراك في وضع الخطط لأخذ السيطرة.</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تقييم أفضل السبل لتقديم خدمات الاتصالات للقادة السياسيين والوزراء أثناء الطوارئ.</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دراسة واقتراح الخطط التي تحمي قاعدة البيانات الحكومية.</a:t>
            </a:r>
            <a:endParaRPr lang="en-US" sz="2400" dirty="0" smtClean="0">
              <a:latin typeface="Traditional Arabic" pitchFamily="18" charset="-78"/>
              <a:cs typeface="Traditional Arabic" pitchFamily="18" charset="-78"/>
            </a:endParaRPr>
          </a:p>
          <a:p>
            <a:pPr marL="457200" lvl="0" indent="-457200" algn="r" rtl="1">
              <a:buFont typeface="Wingdings" pitchFamily="2" charset="2"/>
              <a:buChar char="ü"/>
            </a:pPr>
            <a:r>
              <a:rPr lang="ar-AE" sz="2400" dirty="0" smtClean="0">
                <a:latin typeface="Traditional Arabic" pitchFamily="18" charset="-78"/>
                <a:cs typeface="Traditional Arabic" pitchFamily="18" charset="-78"/>
              </a:rPr>
              <a:t>تحديد مواقع الاتصالات الأكثر أهمية واقتراح خطط لدعمها وحمايتها.</a:t>
            </a:r>
            <a:endParaRPr lang="en-US" sz="2400" dirty="0" smtClean="0">
              <a:latin typeface="Traditional Arabic" pitchFamily="18" charset="-78"/>
              <a:cs typeface="Traditional Arabic" pitchFamily="18" charset="-78"/>
            </a:endParaRPr>
          </a:p>
          <a:p>
            <a:pPr marL="514350" indent="-514350" algn="r" rtl="1">
              <a:buFont typeface="Wingdings" pitchFamily="2" charset="2"/>
              <a:buChar char="ü"/>
            </a:pPr>
            <a:endParaRPr lang="ar-AE" sz="2800" dirty="0" smtClean="0">
              <a:latin typeface="Traditional Arabic" pitchFamily="18" charset="-78"/>
              <a:ea typeface="Tahoma" pitchFamily="34" charset="0"/>
              <a:cs typeface="Traditional Arabic" pitchFamily="18" charset="-78"/>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01000" cy="715962"/>
          </a:xfrm>
        </p:spPr>
        <p:txBody>
          <a:bodyPr>
            <a:noAutofit/>
          </a:bodyPr>
          <a:lstStyle/>
          <a:p>
            <a:r>
              <a:rPr lang="ar-AE" b="1" dirty="0">
                <a:effectLst>
                  <a:outerShdw blurRad="38100" dist="38100" dir="2700000" algn="tl">
                    <a:srgbClr val="000000">
                      <a:alpha val="43137"/>
                    </a:srgbClr>
                  </a:outerShdw>
                </a:effectLst>
              </a:rPr>
              <a:t>المهام والمسؤوليات</a:t>
            </a:r>
            <a:endParaRPr b="1">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32</a:t>
            </a:fld>
            <a:endParaRPr lang="en-US" dirty="0"/>
          </a:p>
        </p:txBody>
      </p:sp>
      <p:graphicFrame>
        <p:nvGraphicFramePr>
          <p:cNvPr id="6" name="Content Placeholder 3"/>
          <p:cNvGraphicFramePr>
            <a:graphicFrameLocks/>
          </p:cNvGraphicFramePr>
          <p:nvPr/>
        </p:nvGraphicFramePr>
        <p:xfrm>
          <a:off x="914400" y="1295400"/>
          <a:ext cx="7543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غرفة طوارئ قطاع الاتصالات</a:t>
            </a:r>
            <a:endParaRPr lang="en-US" dirty="0"/>
          </a:p>
        </p:txBody>
      </p:sp>
      <p:sp>
        <p:nvSpPr>
          <p:cNvPr id="3" name="Slide Number Placeholder 2"/>
          <p:cNvSpPr>
            <a:spLocks noGrp="1"/>
          </p:cNvSpPr>
          <p:nvPr>
            <p:ph type="sldNum" sz="quarter" idx="12"/>
          </p:nvPr>
        </p:nvSpPr>
        <p:spPr/>
        <p:txBody>
          <a:bodyPr/>
          <a:lstStyle/>
          <a:p>
            <a:fld id="{6CDD9407-92C1-4CDD-896D-8231D1FA0F0E}" type="slidenum">
              <a:rPr lang="en-US" smtClean="0"/>
              <a:pPr/>
              <a:t>33</a:t>
            </a:fld>
            <a:endParaRPr lang="en-US" dirty="0"/>
          </a:p>
        </p:txBody>
      </p:sp>
      <p:sp>
        <p:nvSpPr>
          <p:cNvPr id="5" name="Content Placeholder 3"/>
          <p:cNvSpPr txBox="1">
            <a:spLocks/>
          </p:cNvSpPr>
          <p:nvPr/>
        </p:nvSpPr>
        <p:spPr>
          <a:xfrm>
            <a:off x="2743200" y="1143001"/>
            <a:ext cx="5943600" cy="5333999"/>
          </a:xfrm>
          <a:prstGeom prst="rect">
            <a:avLst/>
          </a:prstGeom>
        </p:spPr>
        <p:txBody>
          <a:bodyPr vert="horz" lIns="91440" tIns="45720" rIns="91440" bIns="45720" rtlCol="0">
            <a:noAutofit/>
          </a:bodyPr>
          <a:lstStyle/>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تتوفر لدى الهيئة غرفة خاصة بعمليات طوارئ قطاع الاتصالات.</a:t>
            </a: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يتم تفعيل الغرفة في الحالات اللتي تستدعي الاستجابة الخاصة للطارئ.</a:t>
            </a: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غرف عمليات المرخص لهم تعمل على مدار الساعة.</a:t>
            </a:r>
            <a:endParaRPr lang="en-US"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يتم التنسيق مع الجهات في مختلف الإمارات لعقد زيارات ميدانية لمراكز العمليات الخاصة بهم للاستفادة وتبادل الخبرات. </a:t>
            </a:r>
          </a:p>
          <a:p>
            <a:pPr indent="342900" algn="just" rtl="1">
              <a:spcBef>
                <a:spcPct val="20000"/>
              </a:spcBef>
              <a:spcAft>
                <a:spcPts val="1800"/>
              </a:spcAft>
              <a:buFont typeface="Arial" pitchFamily="34" charset="0"/>
              <a:buChar char="•"/>
            </a:pPr>
            <a:endPar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indent="342900" algn="r" rtl="1">
              <a:spcBef>
                <a:spcPct val="20000"/>
              </a:spcBef>
              <a:spcAft>
                <a:spcPts val="1800"/>
              </a:spcAft>
              <a:buFont typeface="Arial" pitchFamily="34" charset="0"/>
              <a:buChar char="•"/>
            </a:pPr>
            <a:endParaRPr lang="en-US"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342900" indent="-342900" algn="just" rtl="1">
              <a:spcBef>
                <a:spcPct val="20000"/>
              </a:spcBef>
              <a:spcAft>
                <a:spcPts val="1800"/>
              </a:spcAft>
            </a:pP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abic Typesetting" pitchFamily="66" charset="-78"/>
              <a:cs typeface="Arabic Typesetting" pitchFamily="66"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9536" y="2601528"/>
            <a:ext cx="4935678" cy="1997407"/>
          </a:xfrm>
          <a:prstGeom prst="rect">
            <a:avLst/>
          </a:prstGeom>
        </p:spPr>
      </p:pic>
    </p:spTree>
    <p:extLst>
      <p:ext uri="{BB962C8B-B14F-4D97-AF65-F5344CB8AC3E}">
        <p14:creationId xmlns:p14="http://schemas.microsoft.com/office/powerpoint/2010/main" val="118242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غرفة طوارئ قطاع الاتصالات</a:t>
            </a:r>
            <a:endParaRPr lang="en-US" dirty="0"/>
          </a:p>
        </p:txBody>
      </p:sp>
      <p:sp>
        <p:nvSpPr>
          <p:cNvPr id="3" name="Slide Number Placeholder 2"/>
          <p:cNvSpPr>
            <a:spLocks noGrp="1"/>
          </p:cNvSpPr>
          <p:nvPr>
            <p:ph type="sldNum" sz="quarter" idx="12"/>
          </p:nvPr>
        </p:nvSpPr>
        <p:spPr/>
        <p:txBody>
          <a:bodyPr/>
          <a:lstStyle/>
          <a:p>
            <a:fld id="{6CDD9407-92C1-4CDD-896D-8231D1FA0F0E}" type="slidenum">
              <a:rPr lang="en-US" smtClean="0"/>
              <a:pPr/>
              <a:t>34</a:t>
            </a:fld>
            <a:endParaRPr lang="en-US" dirty="0"/>
          </a:p>
        </p:txBody>
      </p:sp>
      <p:sp>
        <p:nvSpPr>
          <p:cNvPr id="5" name="Content Placeholder 3"/>
          <p:cNvSpPr txBox="1">
            <a:spLocks/>
          </p:cNvSpPr>
          <p:nvPr/>
        </p:nvSpPr>
        <p:spPr>
          <a:xfrm>
            <a:off x="3429000" y="1143001"/>
            <a:ext cx="5257800" cy="5333999"/>
          </a:xfrm>
          <a:prstGeom prst="rect">
            <a:avLst/>
          </a:prstGeom>
        </p:spPr>
        <p:txBody>
          <a:bodyPr vert="horz" lIns="91440" tIns="45720" rIns="91440" bIns="45720" rtlCol="0">
            <a:noAutofit/>
          </a:bodyPr>
          <a:lstStyle/>
          <a:p>
            <a:pPr indent="342900" algn="just" rtl="1">
              <a:spcBef>
                <a:spcPct val="20000"/>
              </a:spcBef>
              <a:spcAft>
                <a:spcPts val="1800"/>
              </a:spcAft>
              <a:buFont typeface="Arial" pitchFamily="34" charset="0"/>
              <a:buChar char="•"/>
            </a:pPr>
            <a:endPar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توحيد مفهوم الإجراءات على المستوى الوطني عن طريق استحداث وثيقة تختص بالإجراءات المستديمة لغرفة عمليات طوارئ الاتصالات، تتلخص كما يلي:</a:t>
            </a:r>
          </a:p>
          <a:p>
            <a:pPr lvl="1"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دور الغرفة في الاستجابة للطارئ.</a:t>
            </a:r>
          </a:p>
          <a:p>
            <a:pPr lvl="1"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تسلسل إجراءات التعامل مع الطارئ</a:t>
            </a:r>
          </a:p>
          <a:p>
            <a:pPr lvl="1"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مكونات الغرفة وكيفية استعمالها.</a:t>
            </a:r>
          </a:p>
          <a:p>
            <a:pPr lvl="1" indent="342900" algn="just" rtl="1">
              <a:spcBef>
                <a:spcPct val="20000"/>
              </a:spcBef>
              <a:spcAft>
                <a:spcPts val="1800"/>
              </a:spcAft>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آلية تفعيل الغرفة.</a:t>
            </a:r>
          </a:p>
          <a:p>
            <a:pPr indent="342900" algn="r" rtl="1">
              <a:spcBef>
                <a:spcPct val="20000"/>
              </a:spcBef>
              <a:spcAft>
                <a:spcPts val="1800"/>
              </a:spcAft>
              <a:buFont typeface="Arial" pitchFamily="34" charset="0"/>
              <a:buChar char="•"/>
            </a:pPr>
            <a:endParaRPr lang="en-US"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342900" indent="-342900" algn="just" rtl="1">
              <a:spcBef>
                <a:spcPct val="20000"/>
              </a:spcBef>
              <a:spcAft>
                <a:spcPts val="1800"/>
              </a:spcAft>
            </a:pPr>
            <a:endParaRPr kumimoji="0" lang="en-U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abic Typesetting" pitchFamily="66" charset="-78"/>
              <a:cs typeface="Arabic Typesetting" pitchFamily="66"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2839840" cy="4259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533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شكراً </a:t>
            </a:r>
            <a:r>
              <a:rPr lang="ar-AE" dirty="0" smtClean="0"/>
              <a:t>لكم</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35</a:t>
            </a:fld>
            <a:endParaRPr lang="en-US" dirty="0"/>
          </a:p>
        </p:txBody>
      </p:sp>
    </p:spTree>
    <p:extLst>
      <p:ext uri="{BB962C8B-B14F-4D97-AF65-F5344CB8AC3E}">
        <p14:creationId xmlns:p14="http://schemas.microsoft.com/office/powerpoint/2010/main" val="7636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DD9407-92C1-4CDD-896D-8231D1FA0F0E}" type="slidenum">
              <a:rPr lang="en-US" smtClean="0"/>
              <a:pPr/>
              <a:t>4</a:t>
            </a:fld>
            <a:endParaRPr lang="en-US" dirty="0"/>
          </a:p>
        </p:txBody>
      </p:sp>
      <p:graphicFrame>
        <p:nvGraphicFramePr>
          <p:cNvPr id="5" name="Content Placeholder 4"/>
          <p:cNvGraphicFramePr>
            <a:graphicFrameLocks noGrp="1"/>
          </p:cNvGraphicFramePr>
          <p:nvPr>
            <p:ph idx="1"/>
          </p:nvPr>
        </p:nvGraphicFramePr>
        <p:xfrm>
          <a:off x="-533400" y="-1600200"/>
          <a:ext cx="8534400" cy="764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99881728-A376-484F-ADA3-F3F97CCC2D2F}"/>
                                            </p:graphicEl>
                                          </p:spTgt>
                                        </p:tgtEl>
                                        <p:attrNameLst>
                                          <p:attrName>style.visibility</p:attrName>
                                        </p:attrNameLst>
                                      </p:cBhvr>
                                      <p:to>
                                        <p:strVal val="visible"/>
                                      </p:to>
                                    </p:set>
                                    <p:animEffect transition="in" filter="blinds(horizontal)">
                                      <p:cBhvr>
                                        <p:cTn id="7" dur="500"/>
                                        <p:tgtEl>
                                          <p:spTgt spid="5">
                                            <p:graphicEl>
                                              <a:dgm id="{99881728-A376-484F-ADA3-F3F97CCC2D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B81F6D21-B1B9-42CF-8490-B8AAF2658E3E}"/>
                                            </p:graphicEl>
                                          </p:spTgt>
                                        </p:tgtEl>
                                        <p:attrNameLst>
                                          <p:attrName>style.visibility</p:attrName>
                                        </p:attrNameLst>
                                      </p:cBhvr>
                                      <p:to>
                                        <p:strVal val="visible"/>
                                      </p:to>
                                    </p:set>
                                    <p:animEffect transition="in" filter="blinds(horizontal)">
                                      <p:cBhvr>
                                        <p:cTn id="12" dur="500"/>
                                        <p:tgtEl>
                                          <p:spTgt spid="5">
                                            <p:graphicEl>
                                              <a:dgm id="{B81F6D21-B1B9-42CF-8490-B8AAF2658E3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35917CA8-C209-4D42-B922-32E4858E6A74}"/>
                                            </p:graphicEl>
                                          </p:spTgt>
                                        </p:tgtEl>
                                        <p:attrNameLst>
                                          <p:attrName>style.visibility</p:attrName>
                                        </p:attrNameLst>
                                      </p:cBhvr>
                                      <p:to>
                                        <p:strVal val="visible"/>
                                      </p:to>
                                    </p:set>
                                    <p:animEffect transition="in" filter="blinds(horizontal)">
                                      <p:cBhvr>
                                        <p:cTn id="17" dur="500"/>
                                        <p:tgtEl>
                                          <p:spTgt spid="5">
                                            <p:graphicEl>
                                              <a:dgm id="{35917CA8-C209-4D42-B922-32E4858E6A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B0755A52-DF7C-4BE6-9D9B-1F3C80BD94D8}"/>
                                            </p:graphicEl>
                                          </p:spTgt>
                                        </p:tgtEl>
                                        <p:attrNameLst>
                                          <p:attrName>style.visibility</p:attrName>
                                        </p:attrNameLst>
                                      </p:cBhvr>
                                      <p:to>
                                        <p:strVal val="visible"/>
                                      </p:to>
                                    </p:set>
                                    <p:animEffect transition="in" filter="blinds(horizontal)">
                                      <p:cBhvr>
                                        <p:cTn id="22" dur="500"/>
                                        <p:tgtEl>
                                          <p:spTgt spid="5">
                                            <p:graphicEl>
                                              <a:dgm id="{B0755A52-DF7C-4BE6-9D9B-1F3C80BD94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0438"/>
            <a:ext cx="8001000" cy="639762"/>
          </a:xfrm>
        </p:spPr>
        <p:txBody>
          <a:bodyPr anchor="b">
            <a:noAutofit/>
          </a:bodyPr>
          <a:lstStyle/>
          <a:p>
            <a:pPr lvl="0"/>
            <a:r>
              <a:rPr lang="ar-AE" sz="4400" b="1" dirty="0">
                <a:latin typeface="Arabic Typesetting" pitchFamily="66" charset="-78"/>
                <a:cs typeface="Arabic Typesetting" pitchFamily="66" charset="-78"/>
              </a:rPr>
              <a:t>إستراتيجية الهيئة العامة لتنظيم قطاع </a:t>
            </a:r>
            <a:r>
              <a:rPr lang="ar-AE" sz="4400" b="1" dirty="0" smtClean="0">
                <a:latin typeface="Arabic Typesetting" pitchFamily="66" charset="-78"/>
                <a:cs typeface="Arabic Typesetting" pitchFamily="66" charset="-78"/>
              </a:rPr>
              <a:t>الاتصالات</a:t>
            </a:r>
            <a:r>
              <a:rPr lang="en-US" sz="4400" dirty="0">
                <a:latin typeface="Arabic Typesetting" pitchFamily="66" charset="-78"/>
                <a:cs typeface="Arabic Typesetting" pitchFamily="66" charset="-78"/>
              </a:rPr>
              <a:t/>
            </a:r>
            <a:br>
              <a:rPr lang="en-US" sz="4400" dirty="0">
                <a:latin typeface="Arabic Typesetting" pitchFamily="66" charset="-78"/>
                <a:cs typeface="Arabic Typesetting" pitchFamily="66" charset="-78"/>
              </a:rPr>
            </a:br>
            <a:endParaRPr lang="en-US" sz="4400" dirty="0"/>
          </a:p>
        </p:txBody>
      </p:sp>
      <p:sp>
        <p:nvSpPr>
          <p:cNvPr id="3" name="Slide Number Placeholder 2"/>
          <p:cNvSpPr>
            <a:spLocks noGrp="1"/>
          </p:cNvSpPr>
          <p:nvPr>
            <p:ph type="sldNum" sz="quarter" idx="12"/>
          </p:nvPr>
        </p:nvSpPr>
        <p:spPr/>
        <p:txBody>
          <a:bodyPr/>
          <a:lstStyle/>
          <a:p>
            <a:fld id="{6CDD9407-92C1-4CDD-896D-8231D1FA0F0E}" type="slidenum">
              <a:rPr lang="en-US" smtClean="0"/>
              <a:pPr/>
              <a:t>5</a:t>
            </a:fld>
            <a:endParaRPr lang="en-US" dirty="0"/>
          </a:p>
        </p:txBody>
      </p:sp>
      <p:sp>
        <p:nvSpPr>
          <p:cNvPr id="6" name="Content Placeholder 3"/>
          <p:cNvSpPr txBox="1">
            <a:spLocks/>
          </p:cNvSpPr>
          <p:nvPr/>
        </p:nvSpPr>
        <p:spPr>
          <a:xfrm>
            <a:off x="685800" y="1066800"/>
            <a:ext cx="8077200" cy="5334000"/>
          </a:xfrm>
          <a:prstGeom prst="rect">
            <a:avLst/>
          </a:prstGeom>
        </p:spPr>
        <p:txBody>
          <a:bodyPr vert="horz" lIns="91440" tIns="45720" rIns="91440" bIns="45720" rtlCol="0">
            <a:noAutofit/>
          </a:bodyPr>
          <a:lstStyle/>
          <a:p>
            <a:pPr marL="514350" indent="-514350" algn="r" rtl="1">
              <a:spcBef>
                <a:spcPct val="20000"/>
              </a:spcBef>
            </a:pPr>
            <a:r>
              <a:rPr lang="ar-AE" sz="3200" b="1" u="sng" dirty="0" smtClean="0">
                <a:ln w="1905"/>
                <a:solidFill>
                  <a:srgbClr val="E6AF00"/>
                </a:solidFill>
                <a:effectLst>
                  <a:outerShdw blurRad="38100" dist="38100" dir="2700000" algn="tl">
                    <a:srgbClr val="000000">
                      <a:alpha val="43137"/>
                    </a:srgbClr>
                  </a:outerShdw>
                </a:effectLst>
                <a:latin typeface="Arabic Typesetting" pitchFamily="66" charset="-78"/>
                <a:cs typeface="Arabic Typesetting" pitchFamily="66" charset="-78"/>
              </a:rPr>
              <a:t>الأهداف الإستراتيجية:</a:t>
            </a:r>
            <a:endParaRPr lang="en-US" sz="3200" b="1" u="sng" dirty="0" smtClean="0">
              <a:ln w="1905"/>
              <a:solidFill>
                <a:srgbClr val="E6AF00"/>
              </a:solidFill>
              <a:effectLst>
                <a:outerShdw blurRad="38100" dist="38100" dir="2700000" algn="tl">
                  <a:srgbClr val="000000">
                    <a:alpha val="43137"/>
                  </a:srgbClr>
                </a:outerShdw>
              </a:effectLst>
              <a:latin typeface="Arabic Typesetting" pitchFamily="66" charset="-78"/>
              <a:cs typeface="Arabic Typesetting" pitchFamily="66" charset="-78"/>
            </a:endParaRPr>
          </a:p>
          <a:p>
            <a:pPr marL="514350" indent="-514350" algn="r" rtl="1">
              <a:spcBef>
                <a:spcPct val="20000"/>
              </a:spcBef>
              <a:buFont typeface="Arial" pitchFamily="34" charset="0"/>
              <a:buChar char="•"/>
            </a:pPr>
            <a:r>
              <a:rPr lang="ar-AE" sz="3200" dirty="0" smtClean="0">
                <a:ln w="1905"/>
                <a:effectLst>
                  <a:outerShdw blurRad="38100" dist="38100" dir="2700000" algn="tl">
                    <a:srgbClr val="000000">
                      <a:alpha val="43137"/>
                    </a:srgbClr>
                  </a:outerShdw>
                </a:effectLst>
                <a:latin typeface="Arabic Typesetting" pitchFamily="66" charset="-78"/>
                <a:cs typeface="Arabic Typesetting" pitchFamily="66" charset="-78"/>
              </a:rPr>
              <a:t>تحقيق التميز المؤسسي.</a:t>
            </a:r>
          </a:p>
          <a:p>
            <a:pPr marL="457200" indent="-457200" algn="r" rtl="1">
              <a:spcBef>
                <a:spcPct val="20000"/>
              </a:spcBef>
              <a:buFont typeface="Arial" pitchFamily="34" charset="0"/>
              <a:buChar char="•"/>
            </a:pPr>
            <a:r>
              <a:rPr lang="ar-AE" sz="3200" dirty="0" smtClean="0">
                <a:ln w="1905"/>
                <a:effectLst>
                  <a:outerShdw blurRad="38100" dist="38100" dir="2700000" algn="tl">
                    <a:srgbClr val="000000">
                      <a:alpha val="43137"/>
                    </a:srgbClr>
                  </a:outerShdw>
                </a:effectLst>
                <a:latin typeface="Arabic Typesetting" pitchFamily="66" charset="-78"/>
                <a:cs typeface="Arabic Typesetting" pitchFamily="66" charset="-78"/>
              </a:rPr>
              <a:t>تهيئة بيئة رقمية تنظيمية تنافسية </a:t>
            </a:r>
            <a:r>
              <a:rPr lang="ar-AE" sz="3200" u="sng" dirty="0" smtClean="0">
                <a:ln w="1905"/>
                <a:effectLst>
                  <a:outerShdw blurRad="38100" dist="38100" dir="2700000" algn="tl">
                    <a:srgbClr val="000000">
                      <a:alpha val="43137"/>
                    </a:srgbClr>
                  </a:outerShdw>
                </a:effectLst>
                <a:latin typeface="Arabic Typesetting" pitchFamily="66" charset="-78"/>
                <a:cs typeface="Arabic Typesetting" pitchFamily="66" charset="-78"/>
              </a:rPr>
              <a:t>آمنة مستدامة </a:t>
            </a:r>
            <a:r>
              <a:rPr lang="ar-AE" sz="3200" dirty="0" smtClean="0">
                <a:ln w="1905"/>
                <a:effectLst>
                  <a:outerShdw blurRad="38100" dist="38100" dir="2700000" algn="tl">
                    <a:srgbClr val="000000">
                      <a:alpha val="43137"/>
                    </a:srgbClr>
                  </a:outerShdw>
                </a:effectLst>
                <a:latin typeface="Arabic Typesetting" pitchFamily="66" charset="-78"/>
                <a:cs typeface="Arabic Typesetting" pitchFamily="66" charset="-78"/>
              </a:rPr>
              <a:t>ورائدة عالمياً لقطاع الاتصالات وتكنولوجيا المعلومات.</a:t>
            </a:r>
          </a:p>
          <a:p>
            <a:pPr marL="514350" marR="0" lvl="0" indent="-514350" algn="r" defTabSz="914400" rtl="1" eaLnBrk="1" fontAlgn="auto" latinLnBrk="0" hangingPunct="1">
              <a:lnSpc>
                <a:spcPct val="100000"/>
              </a:lnSpc>
              <a:spcBef>
                <a:spcPct val="20000"/>
              </a:spcBef>
              <a:spcAft>
                <a:spcPts val="0"/>
              </a:spcAft>
              <a:buClrTx/>
              <a:buSzTx/>
              <a:tabLst/>
              <a:defRPr/>
            </a:pPr>
            <a:r>
              <a:rPr lang="ar-AE" sz="3200" b="1" u="sng" dirty="0" smtClean="0">
                <a:ln w="1905"/>
                <a:solidFill>
                  <a:srgbClr val="E6AF00"/>
                </a:solidFill>
                <a:effectLst>
                  <a:outerShdw blurRad="38100" dist="38100" dir="2700000" algn="tl">
                    <a:srgbClr val="000000">
                      <a:alpha val="43137"/>
                    </a:srgbClr>
                  </a:outerShdw>
                </a:effectLst>
                <a:latin typeface="Arabic Typesetting" pitchFamily="66" charset="-78"/>
                <a:cs typeface="Arabic Typesetting" pitchFamily="66" charset="-78"/>
              </a:rPr>
              <a:t>عوامل النجاح:</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AE" sz="3200" dirty="0" smtClean="0">
                <a:ln w="1905"/>
                <a:effectLst>
                  <a:outerShdw blurRad="38100" dist="38100" dir="2700000" algn="tl">
                    <a:srgbClr val="000000">
                      <a:alpha val="43137"/>
                    </a:srgbClr>
                  </a:outerShdw>
                </a:effectLst>
                <a:latin typeface="Arabic Typesetting" pitchFamily="66" charset="-78"/>
                <a:cs typeface="Arabic Typesetting" pitchFamily="66" charset="-78"/>
              </a:rPr>
              <a:t>التنافسية</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AE" sz="3200" u="sng" dirty="0" smtClean="0">
                <a:ln w="1905"/>
                <a:effectLst>
                  <a:outerShdw blurRad="38100" dist="38100" dir="2700000" algn="tl">
                    <a:srgbClr val="000000">
                      <a:alpha val="43137"/>
                    </a:srgbClr>
                  </a:outerShdw>
                </a:effectLst>
                <a:latin typeface="Arabic Typesetting" pitchFamily="66" charset="-78"/>
                <a:cs typeface="Arabic Typesetting" pitchFamily="66" charset="-78"/>
              </a:rPr>
              <a:t>أمن واستدامة</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AE" sz="3200" dirty="0" smtClean="0">
                <a:ln w="1905"/>
                <a:effectLst>
                  <a:outerShdw blurRad="38100" dist="38100" dir="2700000" algn="tl">
                    <a:srgbClr val="000000">
                      <a:alpha val="43137"/>
                    </a:srgbClr>
                  </a:outerShdw>
                </a:effectLst>
                <a:latin typeface="Arabic Typesetting" pitchFamily="66" charset="-78"/>
                <a:cs typeface="Arabic Typesetting" pitchFamily="66" charset="-78"/>
              </a:rPr>
              <a:t>سياسات وتشريعات</a:t>
            </a:r>
          </a:p>
          <a:p>
            <a:pPr marL="457200" marR="0" lvl="0" indent="-4572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AE" sz="3200" dirty="0" smtClean="0">
                <a:ln w="1905"/>
                <a:effectLst>
                  <a:outerShdw blurRad="38100" dist="38100" dir="2700000" algn="tl">
                    <a:srgbClr val="000000">
                      <a:alpha val="43137"/>
                    </a:srgbClr>
                  </a:outerShdw>
                </a:effectLst>
                <a:latin typeface="Arabic Typesetting" pitchFamily="66" charset="-78"/>
                <a:cs typeface="Arabic Typesetting" pitchFamily="66" charset="-78"/>
              </a:rPr>
              <a:t>الريادة العالمية</a:t>
            </a:r>
          </a:p>
          <a:p>
            <a:pPr marL="514350" marR="0" lvl="0" indent="-514350" algn="r" defTabSz="914400" rtl="1" eaLnBrk="1" fontAlgn="auto" latinLnBrk="0" hangingPunct="1">
              <a:lnSpc>
                <a:spcPct val="100000"/>
              </a:lnSpc>
              <a:spcBef>
                <a:spcPct val="20000"/>
              </a:spcBef>
              <a:spcAft>
                <a:spcPts val="0"/>
              </a:spcAft>
              <a:buClrTx/>
              <a:buSzTx/>
              <a:tabLst/>
              <a:defRPr/>
            </a:pPr>
            <a:endParaRPr kumimoji="0" lang="ar-AE" sz="3200" b="1" i="0" u="none" strike="noStrike" kern="1200" cap="none" spc="0" normalizeH="0" baseline="0" noProof="0" dirty="0" smtClean="0">
              <a:ln w="1905"/>
              <a:solidFill>
                <a:srgbClr val="E6AF00"/>
              </a:solidFill>
              <a:effectLst>
                <a:outerShdw blurRad="38100" dist="38100" dir="2700000" algn="tl">
                  <a:srgbClr val="000000">
                    <a:alpha val="43137"/>
                  </a:srgbClr>
                </a:outerShdw>
              </a:effectLst>
              <a:uLnTx/>
              <a:uFillTx/>
              <a:latin typeface="Arabic Typesetting" pitchFamily="66" charset="-78"/>
              <a:ea typeface="+mn-ea"/>
              <a:cs typeface="Arabic Typesetting" pitchFamily="66"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abic Typesetting" pitchFamily="66" charset="-78"/>
              <a:ea typeface="+mn-ea"/>
              <a:cs typeface="Arabic Typesetting" pitchFamily="66"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ar-AE" dirty="0" smtClean="0"/>
              <a:t>تعريف </a:t>
            </a:r>
            <a:r>
              <a:rPr lang="ar-AE" dirty="0"/>
              <a:t>الطوارئ... ما المقصود بطوارئ قطاع الاتصالات</a:t>
            </a:r>
            <a:r>
              <a:rPr lang="ar-AE" dirty="0" smtClean="0"/>
              <a:t>؟</a:t>
            </a:r>
            <a:endParaRPr lang="en-US" dirty="0"/>
          </a:p>
        </p:txBody>
      </p:sp>
      <p:sp>
        <p:nvSpPr>
          <p:cNvPr id="3" name="Slide Number Placeholder 2"/>
          <p:cNvSpPr>
            <a:spLocks noGrp="1"/>
          </p:cNvSpPr>
          <p:nvPr>
            <p:ph type="sldNum" sz="quarter" idx="4294967295"/>
          </p:nvPr>
        </p:nvSpPr>
        <p:spPr>
          <a:xfrm>
            <a:off x="7010400" y="6416675"/>
            <a:ext cx="2133600" cy="365125"/>
          </a:xfrm>
        </p:spPr>
        <p:txBody>
          <a:bodyPr/>
          <a:lstStyle/>
          <a:p>
            <a:fld id="{6CDD9407-92C1-4CDD-896D-8231D1FA0F0E}"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a:latin typeface="Arabic Typesetting" pitchFamily="66" charset="-78"/>
                <a:cs typeface="Arabic Typesetting" pitchFamily="66" charset="-78"/>
              </a:rPr>
              <a:t>1. تعريف الطوارئ... </a:t>
            </a:r>
            <a:r>
              <a:rPr lang="ar-AE" sz="4400" dirty="0" smtClean="0">
                <a:latin typeface="Arabic Typesetting" pitchFamily="66" charset="-78"/>
                <a:cs typeface="Arabic Typesetting" pitchFamily="66" charset="-78"/>
              </a:rPr>
              <a:t>التحديات والاشكاليات والحلول</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7</a:t>
            </a:fld>
            <a:endParaRPr lang="en-US" dirty="0"/>
          </a:p>
        </p:txBody>
      </p:sp>
      <p:sp>
        <p:nvSpPr>
          <p:cNvPr id="4" name="Content Placeholder 3"/>
          <p:cNvSpPr>
            <a:spLocks noGrp="1"/>
          </p:cNvSpPr>
          <p:nvPr>
            <p:ph idx="1"/>
          </p:nvPr>
        </p:nvSpPr>
        <p:spPr/>
        <p:txBody>
          <a:bodyPr>
            <a:noAutofit/>
          </a:bodyPr>
          <a:lstStyle/>
          <a:p>
            <a:pPr>
              <a:buFont typeface="Arial" pitchFamily="34" charset="0"/>
              <a:buChar char="•"/>
            </a:pPr>
            <a:r>
              <a:rPr lang="ar-AE" sz="2800" dirty="0" smtClean="0">
                <a:latin typeface="Arabic Typesetting" pitchFamily="66" charset="-78"/>
                <a:cs typeface="Arabic Typesetting" pitchFamily="66" charset="-78"/>
              </a:rPr>
              <a:t>التحديات:</a:t>
            </a:r>
          </a:p>
          <a:p>
            <a:pPr lvl="2" algn="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المقدرة على التعريف بشكل واضح.</a:t>
            </a:r>
          </a:p>
          <a:p>
            <a:pPr lvl="2" algn="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تقدير وتقييم الطارئ بشكل ملائم.</a:t>
            </a:r>
          </a:p>
          <a:p>
            <a:pPr lvl="2" algn="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الاتفاق على المعنى ذاته.</a:t>
            </a:r>
          </a:p>
          <a:p>
            <a:pPr marL="914400" lvl="2" indent="0" algn="r" rtl="1">
              <a:buNone/>
            </a:pPr>
            <a:endPar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342900" lvl="1" indent="-342900" algn="r" rtl="1">
              <a:buFont typeface="Arial" pitchFamily="34" charset="0"/>
              <a:buChar char="•"/>
            </a:pPr>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الحلول:</a:t>
            </a:r>
            <a:endParaRPr lang="ar-AE" sz="2800" dirty="0">
              <a:effectLst>
                <a:outerShdw blurRad="38100" dist="38100" dir="2700000" algn="tl">
                  <a:srgbClr val="000000">
                    <a:alpha val="43137"/>
                  </a:srgbClr>
                </a:outerShdw>
              </a:effectLst>
              <a:latin typeface="Arabic Typesetting" pitchFamily="66" charset="-78"/>
              <a:cs typeface="Arabic Typesetting" pitchFamily="66" charset="-78"/>
            </a:endParaRPr>
          </a:p>
          <a:p>
            <a:pPr marL="1166813" lvl="2" indent="-271463" algn="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يتعين العمل بروية وحذر بالغين في وضع التعريف الواضح. والمتفق عليه من قبل جميع الجهات المعنية.</a:t>
            </a:r>
          </a:p>
          <a:p>
            <a:pPr marL="1166813" lvl="2" indent="-271463" algn="r" rtl="1"/>
            <a:r>
              <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rPr>
              <a:t>عدم المبالغة في تقييم الطارئ وكذلك عدم التهاون.</a:t>
            </a:r>
            <a:endParaRPr lang="ar-AE" sz="2800" dirty="0">
              <a:effectLst>
                <a:outerShdw blurRad="38100" dist="38100" dir="2700000" algn="tl">
                  <a:srgbClr val="000000">
                    <a:alpha val="43137"/>
                  </a:srgbClr>
                </a:outerShdw>
              </a:effectLst>
              <a:latin typeface="Arabic Typesetting" pitchFamily="66" charset="-78"/>
              <a:cs typeface="Arabic Typesetting" pitchFamily="66" charset="-78"/>
            </a:endParaRPr>
          </a:p>
          <a:p>
            <a:pPr lvl="1" algn="r" rtl="1"/>
            <a:endParaRPr lang="ar-AE" sz="2800" dirty="0" smtClean="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183195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a:latin typeface="Arabic Typesetting" pitchFamily="66" charset="-78"/>
                <a:cs typeface="Arabic Typesetting" pitchFamily="66" charset="-78"/>
              </a:rPr>
              <a:t>1. تعريف </a:t>
            </a:r>
            <a:r>
              <a:rPr lang="ar-AE" sz="4400" dirty="0" smtClean="0">
                <a:latin typeface="Arabic Typesetting" pitchFamily="66" charset="-78"/>
                <a:cs typeface="Arabic Typesetting" pitchFamily="66" charset="-78"/>
              </a:rPr>
              <a:t>الطوارئ</a:t>
            </a:r>
            <a:r>
              <a:rPr lang="ar-AE" sz="4400" dirty="0">
                <a:latin typeface="Arabic Typesetting" pitchFamily="66" charset="-78"/>
                <a:cs typeface="Arabic Typesetting" pitchFamily="66" charset="-78"/>
              </a:rPr>
              <a:t>... </a:t>
            </a:r>
            <a:r>
              <a:rPr lang="ar-AE" sz="4400" dirty="0" smtClean="0">
                <a:latin typeface="Arabic Typesetting" pitchFamily="66" charset="-78"/>
                <a:cs typeface="Arabic Typesetting" pitchFamily="66" charset="-78"/>
              </a:rPr>
              <a:t>التعريف العام.. التعريف الخاص</a:t>
            </a:r>
            <a:endParaRPr lang="en-US" sz="4400" dirty="0">
              <a:latin typeface="Arabic Typesetting" pitchFamily="66" charset="-78"/>
              <a:cs typeface="Arabic Typesetting" pitchFamily="66" charset="-78"/>
            </a:endParaRPr>
          </a:p>
        </p:txBody>
      </p:sp>
      <p:sp>
        <p:nvSpPr>
          <p:cNvPr id="3" name="Slide Number Placeholder 2"/>
          <p:cNvSpPr>
            <a:spLocks noGrp="1"/>
          </p:cNvSpPr>
          <p:nvPr>
            <p:ph type="sldNum" sz="quarter" idx="12"/>
          </p:nvPr>
        </p:nvSpPr>
        <p:spPr/>
        <p:txBody>
          <a:bodyPr/>
          <a:lstStyle/>
          <a:p>
            <a:fld id="{6CDD9407-92C1-4CDD-896D-8231D1FA0F0E}" type="slidenum">
              <a:rPr lang="en-US" smtClean="0"/>
              <a:pPr/>
              <a:t>8</a:t>
            </a:fld>
            <a:endParaRPr lang="en-US" dirty="0"/>
          </a:p>
        </p:txBody>
      </p:sp>
      <p:sp>
        <p:nvSpPr>
          <p:cNvPr id="4" name="Content Placeholder 3"/>
          <p:cNvSpPr>
            <a:spLocks noGrp="1"/>
          </p:cNvSpPr>
          <p:nvPr>
            <p:ph idx="1"/>
          </p:nvPr>
        </p:nvSpPr>
        <p:spPr/>
        <p:txBody>
          <a:bodyPr>
            <a:normAutofit/>
          </a:bodyPr>
          <a:lstStyle/>
          <a:p>
            <a:pPr algn="just">
              <a:buFont typeface="Arial" pitchFamily="34" charset="0"/>
              <a:buChar char="•"/>
            </a:pPr>
            <a:r>
              <a:rPr lang="ar-AE" sz="2400" dirty="0" smtClean="0">
                <a:latin typeface="Arabic Typesetting" pitchFamily="66" charset="-78"/>
                <a:cs typeface="Arabic Typesetting" pitchFamily="66" charset="-78"/>
              </a:rPr>
              <a:t>العام:</a:t>
            </a:r>
          </a:p>
          <a:p>
            <a:pPr marL="719138" lvl="2" indent="-271463" algn="just" rtl="1"/>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حدث أو مجموعة أحداث رئيسية توقع أضرار جسيمة بالأفراد او الممتلكات او تهدد النظام العام او استمرارية العمل الحكومي او صحة البشر أو البيئة او الاقتصاد، تحتاج الى تعبئة خاصة وتنسيق من عدة جهات </a:t>
            </a:r>
            <a:r>
              <a:rPr lang="ar-AE" sz="1400" dirty="0" smtClean="0">
                <a:effectLst>
                  <a:outerShdw blurRad="38100" dist="38100" dir="2700000" algn="tl">
                    <a:srgbClr val="000000">
                      <a:alpha val="43137"/>
                    </a:srgbClr>
                  </a:outerShdw>
                </a:effectLst>
                <a:latin typeface="Arabic Typesetting" pitchFamily="66" charset="-78"/>
                <a:cs typeface="Arabic Typesetting" pitchFamily="66" charset="-78"/>
              </a:rPr>
              <a:t>(الاطار العام للاستجابة الوطنية – الاصدار الأول فبراير 2013م)</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a:t>
            </a:r>
          </a:p>
          <a:p>
            <a:pPr marL="914400" lvl="2" indent="0" algn="just" rtl="1">
              <a:buNone/>
            </a:pPr>
            <a:endParaRPr lang="ar-AE"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342900" lvl="1" indent="-342900" algn="just" rtl="1">
              <a:buFont typeface="Arial" pitchFamily="34" charset="0"/>
              <a:buChar char="•"/>
            </a:pPr>
            <a:r>
              <a:rPr lang="ar-AE" sz="2400" dirty="0" smtClean="0">
                <a:effectLst>
                  <a:outerShdw blurRad="38100" dist="38100" dir="2700000" algn="tl">
                    <a:srgbClr val="000000">
                      <a:alpha val="43137"/>
                    </a:srgbClr>
                  </a:outerShdw>
                </a:effectLst>
                <a:latin typeface="Arabic Typesetting" pitchFamily="66" charset="-78"/>
                <a:cs typeface="Arabic Typesetting" pitchFamily="66" charset="-78"/>
              </a:rPr>
              <a:t>الخاص بالقطاع: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(خطة الطوارئ الوطنية لقطاع الاتصالات– الاصدار الأول أبريل 2011م</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a:t>
            </a:r>
            <a:endParaRPr lang="ar-AE" sz="4000" dirty="0">
              <a:effectLst>
                <a:outerShdw blurRad="38100" dist="38100" dir="2700000" algn="tl">
                  <a:srgbClr val="000000">
                    <a:alpha val="43137"/>
                  </a:srgbClr>
                </a:outerShdw>
              </a:effectLst>
              <a:latin typeface="Arabic Typesetting" pitchFamily="66" charset="-78"/>
              <a:cs typeface="Arabic Typesetting" pitchFamily="66" charset="-78"/>
            </a:endParaRPr>
          </a:p>
          <a:p>
            <a:pPr marL="719138" lvl="2" indent="-271463" algn="just" rtl="1"/>
            <a:r>
              <a:rPr lang="ar-AE" u="sng" dirty="0" smtClean="0">
                <a:effectLst>
                  <a:outerShdw blurRad="38100" dist="38100" dir="2700000" algn="tl">
                    <a:srgbClr val="000000">
                      <a:alpha val="43137"/>
                    </a:srgbClr>
                  </a:outerShdw>
                </a:effectLst>
                <a:latin typeface="Arabic Typesetting" pitchFamily="66" charset="-78"/>
                <a:cs typeface="Arabic Typesetting" pitchFamily="66" charset="-78"/>
              </a:rPr>
              <a:t>طوارئ قطاع الاتصالات</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 أي حادث يسبب تعطل فعلي أو تهديد بإمكانية تعطل قدرات الاتصالات الوطنية الحيوية بحيث يتعذر على المرخص لهم استعادتها بسرعة عبر الامكانات المتوفرة لديه</a:t>
            </a:r>
          </a:p>
          <a:p>
            <a:pPr marL="719138" lvl="2" indent="-271463" algn="just" rtl="1"/>
            <a:r>
              <a:rPr lang="ar-AE" u="sng" dirty="0">
                <a:effectLst>
                  <a:outerShdw blurRad="38100" dist="38100" dir="2700000" algn="tl">
                    <a:srgbClr val="000000">
                      <a:alpha val="43137"/>
                    </a:srgbClr>
                  </a:outerShdw>
                </a:effectLst>
                <a:latin typeface="Arabic Typesetting" pitchFamily="66" charset="-78"/>
                <a:cs typeface="Arabic Typesetting" pitchFamily="66" charset="-78"/>
              </a:rPr>
              <a:t>طوارئ </a:t>
            </a:r>
            <a:r>
              <a:rPr lang="ar-AE" u="sng" dirty="0" smtClean="0">
                <a:effectLst>
                  <a:outerShdw blurRad="38100" dist="38100" dir="2700000" algn="tl">
                    <a:srgbClr val="000000">
                      <a:alpha val="43137"/>
                    </a:srgbClr>
                  </a:outerShdw>
                </a:effectLst>
                <a:latin typeface="Arabic Typesetting" pitchFamily="66" charset="-78"/>
                <a:cs typeface="Arabic Typesetting" pitchFamily="66" charset="-78"/>
              </a:rPr>
              <a:t>المستوى الوطني</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AE" dirty="0">
                <a:effectLst>
                  <a:outerShdw blurRad="38100" dist="38100" dir="2700000" algn="tl">
                    <a:srgbClr val="000000">
                      <a:alpha val="43137"/>
                    </a:srgbClr>
                  </a:outerShdw>
                </a:effectLst>
                <a:latin typeface="Arabic Typesetting" pitchFamily="66" charset="-78"/>
                <a:cs typeface="Arabic Typesetting" pitchFamily="66" charset="-78"/>
              </a:rPr>
              <a:t>أي </a:t>
            </a:r>
            <a:r>
              <a:rPr lang="ar-AE" dirty="0" smtClean="0">
                <a:effectLst>
                  <a:outerShdw blurRad="38100" dist="38100" dir="2700000" algn="tl">
                    <a:srgbClr val="000000">
                      <a:alpha val="43137"/>
                    </a:srgbClr>
                  </a:outerShdw>
                </a:effectLst>
                <a:latin typeface="Arabic Typesetting" pitchFamily="66" charset="-78"/>
                <a:cs typeface="Arabic Typesetting" pitchFamily="66" charset="-78"/>
              </a:rPr>
              <a:t>حادثة أو سلسلة من الحوادث التي تتطلب استجابة وطنية متكاملة ومنسقة.</a:t>
            </a:r>
            <a:endParaRPr lang="ar-AE" sz="2800" dirty="0">
              <a:effectLst>
                <a:outerShdw blurRad="38100" dist="38100" dir="2700000" algn="tl">
                  <a:srgbClr val="000000">
                    <a:alpha val="43137"/>
                  </a:srgbClr>
                </a:outerShdw>
              </a:effectLst>
              <a:latin typeface="Arabic Typesetting" pitchFamily="66" charset="-78"/>
              <a:cs typeface="Arabic Typesetting" pitchFamily="66" charset="-78"/>
            </a:endParaRPr>
          </a:p>
          <a:p>
            <a:pPr lvl="1" algn="just" rtl="1"/>
            <a:endParaRPr lang="ar-AE" sz="1600" dirty="0" smtClean="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1030" name="Picture 6" descr="http://www.maltatoday.com.mt/file.aspx?f=801&amp;width=440&amp;height=29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81500"/>
            <a:ext cx="21590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ntellectualtakeout.org/sites/www.intellectualtakeout.org/files/314%5B1%5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872240"/>
            <a:ext cx="2362200" cy="159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3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smtClean="0">
                <a:latin typeface="Arabic Typesetting" pitchFamily="66" charset="-78"/>
                <a:cs typeface="Arabic Typesetting" pitchFamily="66" charset="-78"/>
              </a:rPr>
              <a:t>القيادة والاسناد</a:t>
            </a:r>
            <a:endParaRPr lang="en-US" sz="4400" dirty="0">
              <a:latin typeface="Arabic Typesetting" pitchFamily="66" charset="-78"/>
              <a:cs typeface="Arabic Typesetting" pitchFamily="66" charset="-78"/>
            </a:endParaRPr>
          </a:p>
        </p:txBody>
      </p:sp>
      <p:sp>
        <p:nvSpPr>
          <p:cNvPr id="4" name="Content Placeholder 3"/>
          <p:cNvSpPr>
            <a:spLocks noGrp="1"/>
          </p:cNvSpPr>
          <p:nvPr>
            <p:ph idx="1"/>
          </p:nvPr>
        </p:nvSpPr>
        <p:spPr>
          <a:xfrm>
            <a:off x="685800" y="914400"/>
            <a:ext cx="8001000" cy="4525963"/>
          </a:xfrm>
        </p:spPr>
        <p:txBody>
          <a:bodyPr>
            <a:normAutofit/>
          </a:bodyPr>
          <a:lstStyle/>
          <a:p>
            <a:pPr marL="457200" indent="-457200">
              <a:buFont typeface="+mj-lt"/>
              <a:buAutoNum type="arabicPeriod"/>
            </a:pPr>
            <a:r>
              <a:rPr lang="ar-AE" sz="2400" dirty="0" smtClean="0">
                <a:latin typeface="Arabic Typesetting" pitchFamily="66" charset="-78"/>
                <a:cs typeface="Arabic Typesetting" pitchFamily="66" charset="-78"/>
              </a:rPr>
              <a:t>لأي حالة طارئة، يتعين التحديد المسبق للجهات التي ستقوم بقيادة ادارة الطارئ والجهات التي ستقدم خدماتها المساندة.</a:t>
            </a:r>
          </a:p>
          <a:p>
            <a:pPr marL="457200" indent="-457200">
              <a:buFont typeface="+mj-lt"/>
              <a:buAutoNum type="arabicPeriod"/>
            </a:pPr>
            <a:r>
              <a:rPr lang="ar-AE" sz="2400" dirty="0" smtClean="0">
                <a:latin typeface="Arabic Typesetting" pitchFamily="66" charset="-78"/>
                <a:cs typeface="Arabic Typesetting" pitchFamily="66" charset="-78"/>
              </a:rPr>
              <a:t>كيف تتم عملية تحديد الجهات؟</a:t>
            </a:r>
          </a:p>
        </p:txBody>
      </p:sp>
      <p:sp>
        <p:nvSpPr>
          <p:cNvPr id="7" name="Slide Number Placeholder 2"/>
          <p:cNvSpPr txBox="1">
            <a:spLocks/>
          </p:cNvSpPr>
          <p:nvPr/>
        </p:nvSpPr>
        <p:spPr>
          <a:xfrm>
            <a:off x="66294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DD9407-92C1-4CDD-896D-8231D1FA0F0E}" type="slidenum">
              <a:rPr lang="en-US" smtClean="0"/>
              <a:pPr/>
              <a:t>9</a:t>
            </a:fld>
            <a:endParaRPr lang="en-US" dirty="0"/>
          </a:p>
        </p:txBody>
      </p:sp>
      <p:graphicFrame>
        <p:nvGraphicFramePr>
          <p:cNvPr id="8" name="Diagram 7"/>
          <p:cNvGraphicFramePr/>
          <p:nvPr>
            <p:extLst>
              <p:ext uri="{D42A27DB-BD31-4B8C-83A1-F6EECF244321}">
                <p14:modId xmlns:p14="http://schemas.microsoft.com/office/powerpoint/2010/main" val="2269469603"/>
              </p:ext>
            </p:extLst>
          </p:nvPr>
        </p:nvGraphicFramePr>
        <p:xfrm>
          <a:off x="762000" y="2193925"/>
          <a:ext cx="7848600" cy="44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184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AD76661524143A5E8A93E1DC73533" ma:contentTypeVersion="1" ma:contentTypeDescription="Create a new document." ma:contentTypeScope="" ma:versionID="999ac8ac7d8fb1a54dfc47896b0f408c">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E3EC7A-6DDD-4528-924B-364C162F2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E9D4FE2-78AE-49ED-B296-23C45E0BA608}">
  <ds:schemaRefs>
    <ds:schemaRef ds:uri="http://schemas.microsoft.com/sharepoint/v3/contenttype/forms"/>
  </ds:schemaRefs>
</ds:datastoreItem>
</file>

<file path=customXml/itemProps3.xml><?xml version="1.0" encoding="utf-8"?>
<ds:datastoreItem xmlns:ds="http://schemas.openxmlformats.org/officeDocument/2006/customXml" ds:itemID="{07A7ED54-E737-48C0-BC2A-F43F1D8D2D4D}">
  <ds:schemaRef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1845</TotalTime>
  <Words>1846</Words>
  <Application>Microsoft Office PowerPoint</Application>
  <PresentationFormat>On-screen Show (4:3)</PresentationFormat>
  <Paragraphs>316</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بناء منظومة إدارة طوارئ قطاع الاتصالات</vt:lpstr>
      <vt:lpstr>الرؤية</vt:lpstr>
      <vt:lpstr>الأجندة</vt:lpstr>
      <vt:lpstr>PowerPoint Presentation</vt:lpstr>
      <vt:lpstr>إستراتيجية الهيئة العامة لتنظيم قطاع الاتصالات </vt:lpstr>
      <vt:lpstr>تعريف الطوارئ... ما المقصود بطوارئ قطاع الاتصالات؟</vt:lpstr>
      <vt:lpstr>1. تعريف الطوارئ... التحديات والاشكاليات والحلول</vt:lpstr>
      <vt:lpstr>1. تعريف الطوارئ... التعريف العام.. التعريف الخاص</vt:lpstr>
      <vt:lpstr>القيادة والاسناد</vt:lpstr>
      <vt:lpstr>القيادة والاسناد</vt:lpstr>
      <vt:lpstr>الإدارة المتكاملة للطوارئ</vt:lpstr>
      <vt:lpstr>الإدارة المتكاملة للطوارئ</vt:lpstr>
      <vt:lpstr>7 أدوار أساسية للحماية المدنية </vt:lpstr>
      <vt:lpstr>الإدارة المتكاملة للطوارئ – نشاط اشتراكي</vt:lpstr>
      <vt:lpstr>منهجية تقييم المخاطر</vt:lpstr>
      <vt:lpstr>أداة تحليل الخطر</vt:lpstr>
      <vt:lpstr>التوجه الاستراتيجي</vt:lpstr>
      <vt:lpstr>المخرجات الرئيسية</vt:lpstr>
      <vt:lpstr>التهديدات التي يتعرض لها قطاع الاتصالات</vt:lpstr>
      <vt:lpstr>مفهوم الخطة</vt:lpstr>
      <vt:lpstr>خطة الطوارئ الوطنية لقطاع الاتصالات (NEP-T)</vt:lpstr>
      <vt:lpstr>أهداف الخطة/ الفوائد المرجوة:</vt:lpstr>
      <vt:lpstr>إصدار تعليمات استمرارية العمل للمرخص لهم رقم 5 لسنة 2010م</vt:lpstr>
      <vt:lpstr>المحفزات</vt:lpstr>
      <vt:lpstr>الممكنات</vt:lpstr>
      <vt:lpstr>منظومة الإدارة المتكاملة في قطاع الاتصالات</vt:lpstr>
      <vt:lpstr>الأطراف المعنية بالاستجابة</vt:lpstr>
      <vt:lpstr>كيف تمت عملية وضع الخطة؟</vt:lpstr>
      <vt:lpstr>آلية عمل الخطة</vt:lpstr>
      <vt:lpstr>اللجنة الوطنية للاتصالات في حالة الطوارئ NCTE</vt:lpstr>
      <vt:lpstr>المهام والمسؤوليات</vt:lpstr>
      <vt:lpstr>المهام والمسؤوليات</vt:lpstr>
      <vt:lpstr>غرفة طوارئ قطاع الاتصالات</vt:lpstr>
      <vt:lpstr>غرفة طوارئ قطاع الاتصالات</vt:lpstr>
      <vt:lpstr>شكراً لكم</vt:lpstr>
    </vt:vector>
  </TitlesOfParts>
  <Company>TRA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Abdulrahman Y. Al Naser</dc:creator>
  <cp:keywords>NEPT</cp:keywords>
  <cp:lastModifiedBy>Mohammed Al Ramsi</cp:lastModifiedBy>
  <cp:revision>82</cp:revision>
  <dcterms:created xsi:type="dcterms:W3CDTF">2010-06-07T11:53:20Z</dcterms:created>
  <dcterms:modified xsi:type="dcterms:W3CDTF">2013-05-21T10:52:40Z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0x01010082BAD76661524143A5E8A93E1DC73533</vt:lpwstr>
  </property>
</Properties>
</file>