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2" r:id="rId1"/>
  </p:sldMasterIdLst>
  <p:notesMasterIdLst>
    <p:notesMasterId r:id="rId12"/>
  </p:notesMasterIdLst>
  <p:handoutMasterIdLst>
    <p:handoutMasterId r:id="rId13"/>
  </p:handoutMasterIdLst>
  <p:sldIdLst>
    <p:sldId id="313" r:id="rId2"/>
    <p:sldId id="315" r:id="rId3"/>
    <p:sldId id="310" r:id="rId4"/>
    <p:sldId id="275" r:id="rId5"/>
    <p:sldId id="307" r:id="rId6"/>
    <p:sldId id="274" r:id="rId7"/>
    <p:sldId id="312" r:id="rId8"/>
    <p:sldId id="308" r:id="rId9"/>
    <p:sldId id="289" r:id="rId10"/>
    <p:sldId id="314" r:id="rId1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Osak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Osak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Osak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Osak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Osaka"/>
        <a:cs typeface="Arial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Osaka"/>
        <a:cs typeface="Arial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Osaka"/>
        <a:cs typeface="Arial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Osaka"/>
        <a:cs typeface="Arial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Osak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688A"/>
    <a:srgbClr val="FAC800"/>
    <a:srgbClr val="003082"/>
    <a:srgbClr val="E47F00"/>
    <a:srgbClr val="E4B500"/>
    <a:srgbClr val="001D61"/>
    <a:srgbClr val="002C6C"/>
    <a:srgbClr val="002C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7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itchFamily="34" charset="0"/>
                <a:ea typeface="Osaka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pitchFamily="34" charset="0"/>
                <a:ea typeface="Osaka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itchFamily="34" charset="0"/>
                <a:ea typeface="Osaka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pitchFamily="34" charset="0"/>
                <a:ea typeface="Osaka" charset="-128"/>
                <a:cs typeface="Arial" pitchFamily="34" charset="0"/>
              </a:defRPr>
            </a:lvl1pPr>
          </a:lstStyle>
          <a:p>
            <a:pPr>
              <a:defRPr/>
            </a:pPr>
            <a:fld id="{249783DB-BBEC-4BDC-9988-0E61E8576D3A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itchFamily="34" charset="0"/>
                <a:ea typeface="Osaka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pitchFamily="34" charset="0"/>
                <a:ea typeface="Osaka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itchFamily="34" charset="0"/>
                <a:ea typeface="Osaka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pitchFamily="34" charset="0"/>
                <a:ea typeface="Osaka" charset="-128"/>
                <a:cs typeface="Arial" pitchFamily="34" charset="0"/>
              </a:defRPr>
            </a:lvl1pPr>
          </a:lstStyle>
          <a:p>
            <a:pPr>
              <a:defRPr/>
            </a:pPr>
            <a:fld id="{479EAEF1-F074-465C-87E5-FC4BF179434A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/>
        <a:cs typeface="Arial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/>
        <a:cs typeface="Arial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/>
        <a:cs typeface="Arial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/>
        <a:cs typeface="Aria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C1649-D58D-4F06-BE21-125AD8BB8A95}" type="slidenum">
              <a:rPr lang="en-US" altLang="ja-JP" smtClean="0">
                <a:latin typeface="Arial" charset="0"/>
                <a:ea typeface="Osaka"/>
                <a:cs typeface="Osaka"/>
              </a:rPr>
              <a:pPr/>
              <a:t>5</a:t>
            </a:fld>
            <a:endParaRPr lang="en-US" altLang="ja-JP" smtClean="0">
              <a:latin typeface="Arial" charset="0"/>
              <a:ea typeface="Osaka"/>
              <a:cs typeface="Osaka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cs typeface="Arial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91EE9-297F-4B80-8247-5F2B915441FB}" type="slidenum">
              <a:rPr lang="en-GB" altLang="ja-JP" smtClean="0">
                <a:latin typeface="Arial" charset="0"/>
                <a:ea typeface="Osaka"/>
                <a:cs typeface="Osaka"/>
              </a:rPr>
              <a:pPr/>
              <a:t>6</a:t>
            </a:fld>
            <a:endParaRPr lang="en-GB" altLang="ja-JP" smtClean="0">
              <a:latin typeface="Arial" charset="0"/>
              <a:ea typeface="Osaka"/>
              <a:cs typeface="Osak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988540-D6B7-4F2D-ABDB-BADAD0FCD1FF}" type="slidenum">
              <a:rPr lang="en-US" altLang="ja-JP" smtClean="0">
                <a:latin typeface="Arial" charset="0"/>
                <a:ea typeface="Osaka"/>
                <a:cs typeface="Osaka"/>
              </a:rPr>
              <a:pPr/>
              <a:t>8</a:t>
            </a:fld>
            <a:endParaRPr lang="en-US" altLang="ja-JP" smtClean="0">
              <a:latin typeface="Arial" charset="0"/>
              <a:ea typeface="Osaka"/>
              <a:cs typeface="Osaka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altLang="ja-JP" smtClean="0"/>
              <a:t>Click to edit Master text styles</a:t>
            </a:r>
          </a:p>
          <a:p>
            <a:pPr lvl="1"/>
            <a:r>
              <a:rPr lang="en-GB" altLang="ja-JP" smtClean="0"/>
              <a:t>Second level</a:t>
            </a:r>
          </a:p>
          <a:p>
            <a:pPr lvl="2"/>
            <a:r>
              <a:rPr lang="en-GB" altLang="ja-JP" smtClean="0"/>
              <a:t>Third level</a:t>
            </a:r>
          </a:p>
          <a:p>
            <a:pPr lvl="3"/>
            <a:r>
              <a:rPr lang="en-GB" altLang="ja-JP" smtClean="0"/>
              <a:t>Fourth level</a:t>
            </a:r>
          </a:p>
          <a:p>
            <a:pPr lvl="4"/>
            <a:r>
              <a:rPr lang="en-GB" altLang="ja-JP" smtClean="0"/>
              <a:t>Fifth level</a:t>
            </a:r>
            <a:endParaRPr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>
                <a:solidFill>
                  <a:srgbClr val="D9D9D9"/>
                </a:solidFill>
              </a:defRPr>
            </a:lvl1pPr>
          </a:lstStyle>
          <a:p>
            <a:pPr>
              <a:defRPr/>
            </a:pPr>
            <a:fld id="{007BC9C2-E621-4C33-90F2-28BE3435062E}" type="slidenum">
              <a:rPr lang="en-US" altLang="ja-JP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5613" y="1074738"/>
            <a:ext cx="8229600" cy="4525962"/>
          </a:xfrm>
        </p:spPr>
        <p:txBody>
          <a:bodyPr/>
          <a:lstStyle>
            <a:lvl4pPr marL="1600200" indent="-228600">
              <a:buFont typeface="Arial"/>
              <a:buChar char="−"/>
              <a:defRPr>
                <a:ea typeface="Arial"/>
              </a:defRPr>
            </a:lvl4pPr>
            <a:lvl5pPr marL="2057400" indent="-228600">
              <a:buFont typeface="Arial"/>
              <a:buChar char="−"/>
              <a:defRPr>
                <a:ea typeface="Arial"/>
              </a:defRPr>
            </a:lvl5pPr>
          </a:lstStyle>
          <a:p>
            <a:pPr lvl="0"/>
            <a:r>
              <a:rPr lang="en-GB" altLang="ja-JP" smtClean="0"/>
              <a:t>Click to edit Master text styles</a:t>
            </a:r>
          </a:p>
          <a:p>
            <a:pPr lvl="1"/>
            <a:r>
              <a:rPr lang="en-GB" altLang="ja-JP" smtClean="0"/>
              <a:t>Second level</a:t>
            </a:r>
          </a:p>
          <a:p>
            <a:pPr lvl="2"/>
            <a:r>
              <a:rPr lang="en-GB" altLang="ja-JP" smtClean="0"/>
              <a:t>Third level</a:t>
            </a:r>
          </a:p>
          <a:p>
            <a:pPr lvl="3"/>
            <a:r>
              <a:rPr lang="en-GB" altLang="ja-JP" smtClean="0"/>
              <a:t>Fourth level</a:t>
            </a:r>
          </a:p>
          <a:p>
            <a:pPr lvl="4"/>
            <a:r>
              <a:rPr lang="en-GB" altLang="ja-JP" smtClean="0"/>
              <a:t>Fifth level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30200"/>
            <a:ext cx="8229600" cy="736600"/>
          </a:xfrm>
        </p:spPr>
        <p:txBody>
          <a:bodyPr/>
          <a:lstStyle/>
          <a:p>
            <a:r>
              <a:rPr lang="en-GB" altLang="ja-JP" smtClean="0"/>
              <a:t>Click to edit Master title style</a:t>
            </a:r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GSG Base Panel TG.ps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69888"/>
            <a:ext cx="82296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/// Click to edit Master title style</a:t>
            </a:r>
            <a:endParaRPr lang="ja-JP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96963"/>
            <a:ext cx="82296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Master text styles</a:t>
            </a:r>
          </a:p>
          <a:p>
            <a:pPr lvl="1"/>
            <a:r>
              <a:rPr lang="en-GB" altLang="ja-JP" smtClean="0"/>
              <a:t>Second level</a:t>
            </a:r>
          </a:p>
          <a:p>
            <a:pPr lvl="2"/>
            <a:r>
              <a:rPr lang="en-GB" altLang="ja-JP" smtClean="0"/>
              <a:t>Third level</a:t>
            </a:r>
          </a:p>
          <a:p>
            <a:pPr lvl="3"/>
            <a:r>
              <a:rPr lang="en-GB" altLang="ja-JP" smtClean="0"/>
              <a:t>Fourth level</a:t>
            </a:r>
          </a:p>
          <a:p>
            <a:pPr lvl="4"/>
            <a:r>
              <a:rPr lang="en-GB" altLang="ja-JP" smtClean="0"/>
              <a:t>Fifth level</a:t>
            </a:r>
            <a:endParaRPr lang="ja-JP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" y="6443663"/>
            <a:ext cx="5937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chemeClr val="bg2"/>
                </a:solidFill>
                <a:latin typeface="Arial" pitchFamily="34" charset="0"/>
                <a:ea typeface="Osaka" charset="-128"/>
                <a:cs typeface="Arial" pitchFamily="34" charset="0"/>
              </a:defRPr>
            </a:lvl1pPr>
          </a:lstStyle>
          <a:p>
            <a:pPr>
              <a:defRPr/>
            </a:pPr>
            <a:fld id="{D4CBCE9C-C7B6-46EA-A1D3-768BC14CDBA4}" type="slidenum">
              <a:rPr lang="en-US" altLang="ja-JP"/>
              <a:pPr>
                <a:defRPr/>
              </a:pPr>
              <a:t>‹#›</a:t>
            </a:fld>
            <a:endParaRPr lang="ja-JP" altLang="en-US">
              <a:solidFill>
                <a:srgbClr val="D9D9D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kumimoji="1" sz="2400" b="1" kern="1200">
          <a:solidFill>
            <a:srgbClr val="4A688A"/>
          </a:solidFill>
          <a:latin typeface="+mj-lt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4A688A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4A688A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4A688A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4A688A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4A688A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4A688A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4A688A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4A688A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/>
          <a:cs typeface="Arial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/>
        <a:buChar char="−"/>
        <a:defRPr kumimoji="1" sz="2400" kern="1200">
          <a:solidFill>
            <a:schemeClr val="tx1"/>
          </a:solidFill>
          <a:latin typeface="+mn-lt"/>
          <a:ea typeface="Arial"/>
          <a:cs typeface="Arial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/>
        <a:buChar char="−"/>
        <a:defRPr kumimoji="1" sz="2000" kern="1200">
          <a:solidFill>
            <a:schemeClr val="tx1"/>
          </a:solidFill>
          <a:latin typeface="+mn-lt"/>
          <a:ea typeface="Arial"/>
          <a:cs typeface="Arial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/>
        <a:buChar char="−"/>
        <a:defRPr kumimoji="1" sz="2000" kern="1200">
          <a:solidFill>
            <a:schemeClr val="tx1"/>
          </a:solidFill>
          <a:latin typeface="+mn-lt"/>
          <a:ea typeface="Arial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 descr="GSG PP Cover Grey Teal Blue 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F17679-EACF-4C1F-A571-D0AC30A2F2DA}" type="slidenum">
              <a:rPr lang="en-US" altLang="ja-JP" smtClean="0">
                <a:latin typeface="Arial" charset="0"/>
                <a:ea typeface="Osaka"/>
                <a:cs typeface="Osaka"/>
              </a:rPr>
              <a:pPr/>
              <a:t>1</a:t>
            </a:fld>
            <a:endParaRPr lang="ja-JP" altLang="en-US" smtClean="0">
              <a:latin typeface="Arial" charset="0"/>
              <a:ea typeface="Osaka"/>
              <a:cs typeface="Osak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125" y="1211263"/>
            <a:ext cx="4843463" cy="1508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GB" altLang="ja-JP" sz="1200">
                <a:solidFill>
                  <a:srgbClr val="BFBFBF"/>
                </a:solidFill>
                <a:ea typeface="Osaka"/>
                <a:cs typeface="Arial" charset="0"/>
              </a:rPr>
              <a:t>/// PRESENTATION TO</a:t>
            </a:r>
          </a:p>
          <a:p>
            <a:r>
              <a:rPr lang="en-GB" altLang="ja-JP" sz="1600" b="1">
                <a:solidFill>
                  <a:srgbClr val="FFFFFF"/>
                </a:solidFill>
                <a:ea typeface="Osaka"/>
                <a:cs typeface="Arial" charset="0"/>
              </a:rPr>
              <a:t>AREGNET – Sharm al Sheikh, Egypt</a:t>
            </a:r>
          </a:p>
          <a:p>
            <a:endParaRPr lang="en-GB" altLang="ja-JP" sz="1600">
              <a:solidFill>
                <a:srgbClr val="FFFFFF"/>
              </a:solidFill>
              <a:ea typeface="Osaka"/>
              <a:cs typeface="Arial" charset="0"/>
            </a:endParaRPr>
          </a:p>
          <a:p>
            <a:r>
              <a:rPr lang="en-GB" altLang="ja-JP" sz="1600">
                <a:solidFill>
                  <a:srgbClr val="FFFFFF"/>
                </a:solidFill>
                <a:ea typeface="Osaka"/>
                <a:cs typeface="Arial" charset="0"/>
              </a:rPr>
              <a:t>Ria Thomas</a:t>
            </a:r>
          </a:p>
          <a:p>
            <a:endParaRPr lang="en-GB" altLang="ja-JP" sz="1600">
              <a:solidFill>
                <a:srgbClr val="FFFFFF"/>
              </a:solidFill>
              <a:ea typeface="Osaka"/>
              <a:cs typeface="Arial" charset="0"/>
            </a:endParaRPr>
          </a:p>
          <a:p>
            <a:r>
              <a:rPr lang="en-GB" altLang="ja-JP" sz="1600">
                <a:solidFill>
                  <a:srgbClr val="FFFFFF"/>
                </a:solidFill>
                <a:ea typeface="Osaka"/>
                <a:cs typeface="Arial" charset="0"/>
              </a:rPr>
              <a:t>12 April 2012</a:t>
            </a:r>
            <a:endParaRPr lang="ja-JP" altLang="en-US" sz="1600">
              <a:solidFill>
                <a:schemeClr val="bg1"/>
              </a:solidFill>
              <a:ea typeface="Osaka"/>
              <a:cs typeface="Arial" charset="0"/>
            </a:endParaRPr>
          </a:p>
        </p:txBody>
      </p:sp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412750" y="6526213"/>
            <a:ext cx="33305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800">
                <a:solidFill>
                  <a:srgbClr val="FFFFFF"/>
                </a:solidFill>
                <a:cs typeface="Osaka"/>
              </a:rPr>
              <a:t>© 2012 GLOBAL STRATEGIES GROUP,  ALL RIGHTS RESERVED</a:t>
            </a:r>
            <a:endParaRPr lang="ja-JP" altLang="en-US" sz="800">
              <a:solidFill>
                <a:srgbClr val="FFFFFF"/>
              </a:solidFill>
              <a:ea typeface="MS PGothic" pitchFamily="34" charset="-128"/>
              <a:cs typeface="Osak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GSG PP Cover Grey Teal Blue 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0" y="6505575"/>
            <a:ext cx="593725" cy="365125"/>
          </a:xfrm>
          <a:noFill/>
          <a:ln>
            <a:miter lim="800000"/>
            <a:headEnd/>
            <a:tailEnd/>
          </a:ln>
        </p:spPr>
        <p:txBody>
          <a:bodyPr anchor="t"/>
          <a:lstStyle/>
          <a:p>
            <a:pPr eaLnBrk="0" hangingPunct="0"/>
            <a:fld id="{53D45C5C-592C-4B82-B054-EFC7867E6B22}" type="slidenum">
              <a:rPr kumimoji="0" lang="en-US" altLang="ja-JP" smtClean="0">
                <a:solidFill>
                  <a:schemeClr val="bg2"/>
                </a:solidFill>
                <a:latin typeface="Arial" charset="0"/>
                <a:ea typeface="Osaka"/>
                <a:cs typeface="Osaka"/>
              </a:rPr>
              <a:pPr eaLnBrk="0" hangingPunct="0"/>
              <a:t>10</a:t>
            </a:fld>
            <a:endParaRPr kumimoji="0" lang="en-US" altLang="ja-JP" smtClean="0">
              <a:solidFill>
                <a:schemeClr val="bg2"/>
              </a:solidFill>
              <a:latin typeface="Arial" charset="0"/>
              <a:ea typeface="Osaka"/>
              <a:cs typeface="Osaka"/>
            </a:endParaRPr>
          </a:p>
        </p:txBody>
      </p:sp>
      <p:sp>
        <p:nvSpPr>
          <p:cNvPr id="18435" name="Rectangle 2"/>
          <p:cNvSpPr txBox="1">
            <a:spLocks noChangeArrowheads="1"/>
          </p:cNvSpPr>
          <p:nvPr/>
        </p:nvSpPr>
        <p:spPr bwMode="auto">
          <a:xfrm>
            <a:off x="563563" y="1155700"/>
            <a:ext cx="82296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000">
                <a:solidFill>
                  <a:schemeClr val="bg1"/>
                </a:solidFill>
                <a:cs typeface="Osaka"/>
              </a:rPr>
              <a:t>/// Contact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563563" y="1550988"/>
            <a:ext cx="3632200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altLang="ja-JP" sz="1200" b="1">
              <a:solidFill>
                <a:srgbClr val="FFFFFF"/>
              </a:solidFill>
              <a:cs typeface="Osaka"/>
            </a:endParaRPr>
          </a:p>
          <a:p>
            <a:r>
              <a:rPr lang="en-US" altLang="ja-JP" sz="1200" b="1">
                <a:solidFill>
                  <a:srgbClr val="FFFFFF"/>
                </a:solidFill>
                <a:cs typeface="Osaka"/>
              </a:rPr>
              <a:t>Ria Thomas</a:t>
            </a:r>
          </a:p>
          <a:p>
            <a:r>
              <a:rPr lang="en-US" altLang="ja-JP" sz="1200">
                <a:solidFill>
                  <a:srgbClr val="FFFFFF"/>
                </a:solidFill>
                <a:cs typeface="Osaka"/>
              </a:rPr>
              <a:t>ria.thomas@globalgroup.com</a:t>
            </a:r>
          </a:p>
          <a:p>
            <a:endParaRPr lang="en-US" altLang="ja-JP" sz="1200">
              <a:solidFill>
                <a:srgbClr val="FFFFFF"/>
              </a:solidFill>
              <a:cs typeface="Osaka"/>
            </a:endParaRPr>
          </a:p>
          <a:p>
            <a:endParaRPr lang="en-US" altLang="ja-JP" sz="1200" b="1">
              <a:solidFill>
                <a:srgbClr val="FFFFFF"/>
              </a:solidFill>
              <a:cs typeface="Osaka"/>
            </a:endParaRPr>
          </a:p>
          <a:p>
            <a:r>
              <a:rPr lang="en-US" altLang="ja-JP" sz="1200" b="1">
                <a:solidFill>
                  <a:srgbClr val="FFFFFF"/>
                </a:solidFill>
                <a:cs typeface="Osaka"/>
              </a:rPr>
              <a:t>General Enquiries</a:t>
            </a:r>
          </a:p>
          <a:p>
            <a:pPr>
              <a:lnSpc>
                <a:spcPct val="120000"/>
              </a:lnSpc>
            </a:pPr>
            <a:r>
              <a:rPr kumimoji="0" lang="en-US" altLang="ja-JP" sz="1200" u="sng">
                <a:solidFill>
                  <a:srgbClr val="FFFFFF"/>
                </a:solidFill>
                <a:cs typeface="Osaka"/>
              </a:rPr>
              <a:t>Info.me@globalgroup.com</a:t>
            </a:r>
          </a:p>
          <a:p>
            <a:endParaRPr lang="en-US" altLang="ja-JP" sz="1200" b="1">
              <a:solidFill>
                <a:srgbClr val="808080"/>
              </a:solidFill>
              <a:cs typeface="Osaka"/>
            </a:endParaRPr>
          </a:p>
          <a:p>
            <a:endParaRPr lang="en-US" altLang="ja-JP" sz="1200" b="1">
              <a:solidFill>
                <a:srgbClr val="808080"/>
              </a:solidFill>
              <a:cs typeface="Osaka"/>
            </a:endParaRPr>
          </a:p>
          <a:p>
            <a:r>
              <a:rPr lang="en-US" altLang="ja-JP" sz="1200" b="1">
                <a:solidFill>
                  <a:srgbClr val="FFFFFF"/>
                </a:solidFill>
                <a:cs typeface="Osaka"/>
              </a:rPr>
              <a:t>Telephone (Middle East):  </a:t>
            </a:r>
            <a:r>
              <a:rPr lang="en-GB" sz="1200" b="1">
                <a:solidFill>
                  <a:schemeClr val="bg1"/>
                </a:solidFill>
                <a:cs typeface="Osaka"/>
              </a:rPr>
              <a:t>+971 2813 4000 </a:t>
            </a:r>
            <a:endParaRPr lang="en-US" altLang="ja-JP" sz="1200" b="1">
              <a:solidFill>
                <a:schemeClr val="bg1"/>
              </a:solidFill>
              <a:cs typeface="Osaka"/>
            </a:endParaRPr>
          </a:p>
          <a:p>
            <a:endParaRPr lang="en-US" altLang="ja-JP" sz="1200" b="1">
              <a:solidFill>
                <a:schemeClr val="bg1"/>
              </a:solidFill>
              <a:cs typeface="Osaka"/>
            </a:endParaRPr>
          </a:p>
          <a:p>
            <a:endParaRPr lang="en-US" altLang="ja-JP" sz="1200" b="1">
              <a:solidFill>
                <a:schemeClr val="bg1"/>
              </a:solidFill>
              <a:cs typeface="Osaka"/>
            </a:endParaRPr>
          </a:p>
          <a:p>
            <a:r>
              <a:rPr lang="en-US" altLang="ja-JP" sz="1200" b="1">
                <a:solidFill>
                  <a:schemeClr val="bg1"/>
                </a:solidFill>
                <a:cs typeface="Osaka"/>
              </a:rPr>
              <a:t>www.globalgroup.com</a:t>
            </a:r>
          </a:p>
          <a:p>
            <a:r>
              <a:rPr lang="en-US" altLang="ja-JP" sz="1400" b="1">
                <a:solidFill>
                  <a:srgbClr val="FFFFFF"/>
                </a:solidFill>
                <a:cs typeface="Osaka"/>
              </a:rPr>
              <a:t> </a:t>
            </a:r>
          </a:p>
        </p:txBody>
      </p:sp>
      <p:sp>
        <p:nvSpPr>
          <p:cNvPr id="18437" name="TextBox 9"/>
          <p:cNvSpPr txBox="1">
            <a:spLocks noChangeArrowheads="1"/>
          </p:cNvSpPr>
          <p:nvPr/>
        </p:nvSpPr>
        <p:spPr bwMode="auto">
          <a:xfrm>
            <a:off x="431800" y="6554788"/>
            <a:ext cx="33305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800">
                <a:solidFill>
                  <a:srgbClr val="FFFFFF"/>
                </a:solidFill>
                <a:cs typeface="Osaka"/>
              </a:rPr>
              <a:t>© 2012 GLOBAL STRATEGIES GROUP,  ALL RIGHTS RESERVED</a:t>
            </a:r>
            <a:endParaRPr lang="ja-JP" altLang="en-US" sz="800">
              <a:solidFill>
                <a:srgbClr val="FFFFFF"/>
              </a:solidFill>
              <a:ea typeface="MS PGothic" pitchFamily="34" charset="-128"/>
              <a:cs typeface="Osak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GSG Holding page 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0" y="6497638"/>
            <a:ext cx="2133600" cy="365125"/>
          </a:xfrm>
          <a:noFill/>
          <a:ln>
            <a:miter lim="800000"/>
            <a:headEnd/>
            <a:tailEnd/>
          </a:ln>
        </p:spPr>
        <p:txBody>
          <a:bodyPr anchor="t"/>
          <a:lstStyle/>
          <a:p>
            <a:pPr eaLnBrk="0" hangingPunct="0"/>
            <a:fld id="{F8546F6E-46C0-471D-9155-E763B4D7A127}" type="slidenum">
              <a:rPr kumimoji="0" lang="en-US" altLang="ja-JP" smtClean="0">
                <a:solidFill>
                  <a:schemeClr val="bg2"/>
                </a:solidFill>
                <a:latin typeface="Arial" charset="0"/>
                <a:ea typeface="Osaka"/>
                <a:cs typeface="Osaka"/>
              </a:rPr>
              <a:pPr eaLnBrk="0" hangingPunct="0"/>
              <a:t>2</a:t>
            </a:fld>
            <a:endParaRPr kumimoji="0" lang="en-US" altLang="ja-JP" smtClean="0">
              <a:solidFill>
                <a:schemeClr val="bg2"/>
              </a:solidFill>
              <a:latin typeface="Arial" charset="0"/>
              <a:ea typeface="Osaka"/>
              <a:cs typeface="Osaka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85738" y="695325"/>
            <a:ext cx="4205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ja-JP" b="1">
                <a:solidFill>
                  <a:srgbClr val="4A688A"/>
                </a:solidFill>
                <a:cs typeface="Osaka"/>
              </a:rPr>
              <a:t>/// Global Strategies Group</a:t>
            </a:r>
            <a:endParaRPr lang="ja-JP" altLang="en-US" b="1">
              <a:solidFill>
                <a:srgbClr val="4A688A"/>
              </a:solidFill>
              <a:cs typeface="Osaka"/>
            </a:endParaRP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284163" y="1219200"/>
            <a:ext cx="8229600" cy="4467225"/>
          </a:xfrm>
        </p:spPr>
        <p:txBody>
          <a:bodyPr/>
          <a:lstStyle/>
          <a:p>
            <a:pPr eaLnBrk="1" hangingPunct="1">
              <a:lnSpc>
                <a:spcPct val="135000"/>
              </a:lnSpc>
            </a:pPr>
            <a:r>
              <a:rPr lang="it-IT" altLang="ja-JP" sz="1800" smtClean="0">
                <a:cs typeface="Arial" charset="0"/>
              </a:rPr>
              <a:t>Who We Are</a:t>
            </a:r>
          </a:p>
          <a:p>
            <a:pPr marL="542925" lvl="1" eaLnBrk="1" hangingPunct="1">
              <a:lnSpc>
                <a:spcPct val="135000"/>
              </a:lnSpc>
              <a:buFont typeface="Arial" charset="0"/>
              <a:buChar char="−"/>
            </a:pPr>
            <a:r>
              <a:rPr lang="it-IT" altLang="ja-JP" sz="1600" smtClean="0">
                <a:ea typeface="MS PGothic" pitchFamily="34" charset="-128"/>
              </a:rPr>
              <a:t>Since 1998</a:t>
            </a:r>
          </a:p>
          <a:p>
            <a:pPr marL="542925" lvl="1" eaLnBrk="1" hangingPunct="1">
              <a:lnSpc>
                <a:spcPct val="135000"/>
              </a:lnSpc>
              <a:buFont typeface="Arial" charset="0"/>
              <a:buChar char="−"/>
            </a:pPr>
            <a:r>
              <a:rPr lang="it-IT" altLang="ja-JP" sz="1600" smtClean="0">
                <a:ea typeface="MS PGothic" pitchFamily="34" charset="-128"/>
              </a:rPr>
              <a:t>3000 employees </a:t>
            </a:r>
          </a:p>
          <a:p>
            <a:pPr marL="542925" lvl="1" eaLnBrk="1" hangingPunct="1">
              <a:lnSpc>
                <a:spcPct val="135000"/>
              </a:lnSpc>
              <a:buFont typeface="Arial" charset="0"/>
              <a:buChar char="−"/>
            </a:pPr>
            <a:r>
              <a:rPr lang="it-IT" altLang="ja-JP" sz="1600" smtClean="0">
                <a:ea typeface="MS PGothic" pitchFamily="34" charset="-128"/>
              </a:rPr>
              <a:t>Middle East, Europe, United States, Asia, </a:t>
            </a:r>
          </a:p>
          <a:p>
            <a:pPr marL="542925" lvl="1" eaLnBrk="1" hangingPunct="1">
              <a:lnSpc>
                <a:spcPct val="135000"/>
              </a:lnSpc>
              <a:buFont typeface="Arial" charset="0"/>
              <a:buNone/>
            </a:pPr>
            <a:r>
              <a:rPr lang="it-IT" altLang="ja-JP" sz="1600" smtClean="0">
                <a:ea typeface="MS PGothic" pitchFamily="34" charset="-128"/>
              </a:rPr>
              <a:t>     and Africa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ja-JP" sz="1800" smtClean="0">
                <a:cs typeface="Arial" charset="0"/>
              </a:rPr>
              <a:t>What We Do</a:t>
            </a:r>
          </a:p>
          <a:p>
            <a:pPr marL="542925" lvl="1" eaLnBrk="1" hangingPunct="1">
              <a:lnSpc>
                <a:spcPct val="135000"/>
              </a:lnSpc>
              <a:buFont typeface="Arial" charset="0"/>
              <a:buChar char="−"/>
            </a:pPr>
            <a:r>
              <a:rPr lang="it-IT" altLang="ja-JP" sz="1600" smtClean="0">
                <a:ea typeface="MS PGothic" pitchFamily="34" charset="-128"/>
              </a:rPr>
              <a:t>Strategic Frameworks</a:t>
            </a:r>
          </a:p>
          <a:p>
            <a:pPr marL="542925" lvl="1" eaLnBrk="1" hangingPunct="1">
              <a:lnSpc>
                <a:spcPct val="135000"/>
              </a:lnSpc>
              <a:buFont typeface="Arial" charset="0"/>
              <a:buChar char="−"/>
            </a:pPr>
            <a:r>
              <a:rPr lang="it-IT" altLang="ja-JP" sz="1600" smtClean="0">
                <a:ea typeface="MS PGothic" pitchFamily="34" charset="-128"/>
              </a:rPr>
              <a:t>Technical Integration</a:t>
            </a:r>
          </a:p>
          <a:p>
            <a:pPr marL="542925" lvl="1" eaLnBrk="1" hangingPunct="1">
              <a:lnSpc>
                <a:spcPct val="135000"/>
              </a:lnSpc>
              <a:buFont typeface="Arial" charset="0"/>
              <a:buChar char="−"/>
            </a:pPr>
            <a:r>
              <a:rPr lang="it-IT" altLang="ja-JP" sz="1600" smtClean="0">
                <a:ea typeface="MS PGothic" pitchFamily="34" charset="-128"/>
              </a:rPr>
              <a:t>Services: </a:t>
            </a:r>
          </a:p>
          <a:p>
            <a:pPr marL="942975" lvl="2" eaLnBrk="1" hangingPunct="1">
              <a:lnSpc>
                <a:spcPct val="135000"/>
              </a:lnSpc>
              <a:buFont typeface="Courier New" pitchFamily="49" charset="0"/>
              <a:buChar char="o"/>
            </a:pPr>
            <a:r>
              <a:rPr lang="it-IT" altLang="ja-JP" sz="1600" smtClean="0">
                <a:ea typeface="MS PGothic" pitchFamily="34" charset="-128"/>
              </a:rPr>
              <a:t>Cybersecurity Training</a:t>
            </a:r>
          </a:p>
          <a:p>
            <a:pPr marL="942975" lvl="2" eaLnBrk="1" hangingPunct="1">
              <a:lnSpc>
                <a:spcPct val="135000"/>
              </a:lnSpc>
              <a:buFont typeface="Courier New" pitchFamily="49" charset="0"/>
              <a:buChar char="o"/>
            </a:pPr>
            <a:r>
              <a:rPr lang="it-IT" altLang="ja-JP" sz="1600" smtClean="0">
                <a:ea typeface="MS PGothic" pitchFamily="34" charset="-128"/>
              </a:rPr>
              <a:t>Programme Management</a:t>
            </a:r>
          </a:p>
          <a:p>
            <a:pPr eaLnBrk="1" hangingPunct="1">
              <a:lnSpc>
                <a:spcPct val="135000"/>
              </a:lnSpc>
              <a:buFontTx/>
              <a:buNone/>
            </a:pPr>
            <a:endParaRPr lang="it-IT" altLang="ja-JP" sz="1600" b="1" smtClean="0">
              <a:solidFill>
                <a:srgbClr val="943404"/>
              </a:solidFill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GNSR 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0" y="6497638"/>
            <a:ext cx="2133600" cy="365125"/>
          </a:xfrm>
          <a:noFill/>
          <a:ln>
            <a:miter lim="800000"/>
            <a:headEnd/>
            <a:tailEnd/>
          </a:ln>
        </p:spPr>
        <p:txBody>
          <a:bodyPr anchor="t"/>
          <a:lstStyle/>
          <a:p>
            <a:pPr eaLnBrk="0" hangingPunct="0"/>
            <a:fld id="{FC50E1AB-3C36-42E7-B38B-3BCE47436DAE}" type="slidenum">
              <a:rPr kumimoji="0" lang="en-US" altLang="ja-JP" smtClean="0">
                <a:solidFill>
                  <a:schemeClr val="bg2"/>
                </a:solidFill>
                <a:latin typeface="Arial" charset="0"/>
                <a:ea typeface="Osaka"/>
                <a:cs typeface="Osaka"/>
              </a:rPr>
              <a:pPr eaLnBrk="0" hangingPunct="0"/>
              <a:t>3</a:t>
            </a:fld>
            <a:endParaRPr kumimoji="0" lang="en-US" altLang="ja-JP" smtClean="0">
              <a:solidFill>
                <a:schemeClr val="bg2"/>
              </a:solidFill>
              <a:latin typeface="Arial" charset="0"/>
              <a:ea typeface="Osaka"/>
              <a:cs typeface="Osaka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247650" y="685800"/>
            <a:ext cx="4438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ja-JP" b="1">
                <a:solidFill>
                  <a:srgbClr val="4A688A"/>
                </a:solidFill>
                <a:cs typeface="Osaka"/>
              </a:rPr>
              <a:t>/// Addressing Cybersecurity:     Building Local Capabilities</a:t>
            </a:r>
            <a:endParaRPr lang="ja-JP" altLang="en-US" sz="2000">
              <a:cs typeface="Osak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GNSR 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0" y="6496050"/>
            <a:ext cx="593725" cy="365125"/>
          </a:xfrm>
          <a:noFill/>
          <a:ln>
            <a:miter lim="800000"/>
            <a:headEnd/>
            <a:tailEnd/>
          </a:ln>
        </p:spPr>
        <p:txBody>
          <a:bodyPr anchor="t"/>
          <a:lstStyle/>
          <a:p>
            <a:pPr eaLnBrk="0" hangingPunct="0"/>
            <a:fld id="{D6972E53-FD4B-4EA7-AE1C-571191C47F89}" type="slidenum">
              <a:rPr kumimoji="0" lang="en-US" altLang="ja-JP" smtClean="0">
                <a:solidFill>
                  <a:schemeClr val="bg2"/>
                </a:solidFill>
                <a:latin typeface="Arial" charset="0"/>
                <a:ea typeface="Osaka"/>
                <a:cs typeface="Osaka"/>
              </a:rPr>
              <a:pPr eaLnBrk="0" hangingPunct="0"/>
              <a:t>4</a:t>
            </a:fld>
            <a:endParaRPr kumimoji="0" lang="en-US" altLang="ja-JP" smtClean="0">
              <a:solidFill>
                <a:schemeClr val="bg2"/>
              </a:solidFill>
              <a:latin typeface="Arial" charset="0"/>
              <a:ea typeface="Osaka"/>
              <a:cs typeface="Osaka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47650" y="685800"/>
            <a:ext cx="4119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ja-JP" b="1">
                <a:solidFill>
                  <a:srgbClr val="4A688A"/>
                </a:solidFill>
                <a:cs typeface="Osaka"/>
              </a:rPr>
              <a:t>/// Defining the Threat</a:t>
            </a:r>
            <a:r>
              <a:rPr lang="en-US" altLang="ja-JP" b="1">
                <a:solidFill>
                  <a:srgbClr val="4A688A"/>
                </a:solidFill>
                <a:cs typeface="Osaka"/>
              </a:rPr>
              <a:t> </a:t>
            </a:r>
            <a:endParaRPr lang="ja-JP" altLang="en-US" b="1">
              <a:solidFill>
                <a:srgbClr val="4A688A"/>
              </a:solidFill>
              <a:cs typeface="Osaka"/>
            </a:endParaRP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252413" y="1214438"/>
            <a:ext cx="8434387" cy="4918075"/>
          </a:xfrm>
        </p:spPr>
        <p:txBody>
          <a:bodyPr/>
          <a:lstStyle/>
          <a:p>
            <a:pPr eaLnBrk="1" hangingPunct="1">
              <a:lnSpc>
                <a:spcPct val="135000"/>
              </a:lnSpc>
            </a:pPr>
            <a:r>
              <a:rPr lang="it-IT" altLang="ja-JP" sz="1800" smtClean="0">
                <a:cs typeface="Arial" charset="0"/>
              </a:rPr>
              <a:t>Active Threats</a:t>
            </a:r>
          </a:p>
          <a:p>
            <a:pPr marL="542925" lvl="1" eaLnBrk="1" hangingPunct="1">
              <a:lnSpc>
                <a:spcPct val="135000"/>
              </a:lnSpc>
              <a:buFont typeface="Arial" charset="0"/>
              <a:buChar char="−"/>
            </a:pPr>
            <a:r>
              <a:rPr lang="it-IT" altLang="ja-JP" sz="1600" smtClean="0">
                <a:ea typeface="MS PGothic" pitchFamily="34" charset="-128"/>
              </a:rPr>
              <a:t>Foreign Governments</a:t>
            </a:r>
          </a:p>
          <a:p>
            <a:pPr marL="809625" lvl="2" eaLnBrk="1" hangingPunct="1">
              <a:spcBef>
                <a:spcPts val="388"/>
              </a:spcBef>
              <a:buFont typeface="Courier New" pitchFamily="49" charset="0"/>
              <a:buChar char="o"/>
            </a:pPr>
            <a:r>
              <a:rPr lang="it-IT" altLang="ja-JP" sz="1600" smtClean="0">
                <a:ea typeface="MS PGothic" pitchFamily="34" charset="-128"/>
              </a:rPr>
              <a:t>Intelligence Organisations</a:t>
            </a:r>
          </a:p>
          <a:p>
            <a:pPr marL="542925" lvl="1" eaLnBrk="1" hangingPunct="1">
              <a:lnSpc>
                <a:spcPct val="135000"/>
              </a:lnSpc>
              <a:buFont typeface="Arial" charset="0"/>
              <a:buChar char="−"/>
            </a:pPr>
            <a:r>
              <a:rPr lang="it-IT" altLang="ja-JP" sz="1600" smtClean="0">
                <a:ea typeface="MS PGothic" pitchFamily="34" charset="-128"/>
              </a:rPr>
              <a:t>Non-Government Actors, may include:</a:t>
            </a:r>
          </a:p>
          <a:p>
            <a:pPr marL="809625" lvl="2" eaLnBrk="1" hangingPunct="1">
              <a:lnSpc>
                <a:spcPct val="135000"/>
              </a:lnSpc>
              <a:buFont typeface="Courier New" pitchFamily="49" charset="0"/>
              <a:buChar char="o"/>
            </a:pPr>
            <a:r>
              <a:rPr lang="it-IT" altLang="ja-JP" sz="1600" smtClean="0">
                <a:ea typeface="MS PGothic" pitchFamily="34" charset="-128"/>
              </a:rPr>
              <a:t>Hacktivists</a:t>
            </a:r>
          </a:p>
          <a:p>
            <a:pPr marL="809625" lvl="2" eaLnBrk="1" hangingPunct="1">
              <a:lnSpc>
                <a:spcPct val="135000"/>
              </a:lnSpc>
              <a:buFont typeface="Courier New" pitchFamily="49" charset="0"/>
              <a:buChar char="o"/>
            </a:pPr>
            <a:r>
              <a:rPr lang="it-IT" altLang="ja-JP" sz="1600" smtClean="0">
                <a:ea typeface="MS PGothic" pitchFamily="34" charset="-128"/>
              </a:rPr>
              <a:t>Organised Crime</a:t>
            </a:r>
          </a:p>
          <a:p>
            <a:pPr marL="809625" lvl="2" eaLnBrk="1" hangingPunct="1">
              <a:lnSpc>
                <a:spcPct val="135000"/>
              </a:lnSpc>
              <a:buFont typeface="Courier New" pitchFamily="49" charset="0"/>
              <a:buChar char="o"/>
            </a:pPr>
            <a:r>
              <a:rPr lang="it-IT" altLang="ja-JP" sz="1600" smtClean="0">
                <a:ea typeface="MS PGothic" pitchFamily="34" charset="-128"/>
              </a:rPr>
              <a:t>Extremist Groups</a:t>
            </a:r>
          </a:p>
          <a:p>
            <a:pPr marL="809625" lvl="2" eaLnBrk="1" hangingPunct="1">
              <a:lnSpc>
                <a:spcPct val="135000"/>
              </a:lnSpc>
              <a:buFont typeface="Courier New" pitchFamily="49" charset="0"/>
              <a:buChar char="o"/>
            </a:pPr>
            <a:r>
              <a:rPr lang="it-IT" altLang="ja-JP" sz="1600" smtClean="0">
                <a:ea typeface="MS PGothic" pitchFamily="34" charset="-128"/>
              </a:rPr>
              <a:t>Frustrated Employees </a:t>
            </a:r>
          </a:p>
          <a:p>
            <a:pPr eaLnBrk="1" hangingPunct="1">
              <a:lnSpc>
                <a:spcPct val="135000"/>
              </a:lnSpc>
            </a:pPr>
            <a:r>
              <a:rPr lang="it-IT" altLang="ja-JP" sz="1800" smtClean="0">
                <a:cs typeface="Arial" charset="0"/>
              </a:rPr>
              <a:t>Unintentional Threats</a:t>
            </a:r>
          </a:p>
          <a:p>
            <a:pPr marL="542925" lvl="1" eaLnBrk="1" hangingPunct="1">
              <a:lnSpc>
                <a:spcPct val="135000"/>
              </a:lnSpc>
              <a:buFont typeface="Arial" charset="0"/>
              <a:buChar char="−"/>
            </a:pPr>
            <a:r>
              <a:rPr lang="it-IT" altLang="ja-JP" sz="1600" smtClean="0">
                <a:ea typeface="MS PGothic" pitchFamily="34" charset="-128"/>
              </a:rPr>
              <a:t>Employees who are not security aware</a:t>
            </a:r>
          </a:p>
          <a:p>
            <a:pPr marL="542925" lvl="1" eaLnBrk="1" hangingPunct="1">
              <a:lnSpc>
                <a:spcPct val="135000"/>
              </a:lnSpc>
              <a:buFont typeface="Arial" charset="0"/>
              <a:buChar char="−"/>
            </a:pPr>
            <a:r>
              <a:rPr lang="it-IT" altLang="ja-JP" sz="1600" smtClean="0">
                <a:ea typeface="MS PGothic" pitchFamily="34" charset="-128"/>
              </a:rPr>
              <a:t>Average User of the Internet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 descr="GSG Holding page 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Slide Number Placeholder 1"/>
          <p:cNvSpPr txBox="1">
            <a:spLocks/>
          </p:cNvSpPr>
          <p:nvPr/>
        </p:nvSpPr>
        <p:spPr bwMode="auto">
          <a:xfrm>
            <a:off x="0" y="6494463"/>
            <a:ext cx="23891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2B895445-6D27-4558-800D-A36A4209CF3A}" type="slidenum">
              <a:rPr lang="en-US" altLang="ja-JP" sz="1000">
                <a:solidFill>
                  <a:schemeClr val="bg2"/>
                </a:solidFill>
                <a:cs typeface="Osaka"/>
              </a:rPr>
              <a:pPr eaLnBrk="0" hangingPunct="0"/>
              <a:t>5</a:t>
            </a:fld>
            <a:endParaRPr lang="en-US" altLang="ja-JP" sz="1000">
              <a:solidFill>
                <a:schemeClr val="bg2"/>
              </a:solidFill>
              <a:cs typeface="Osaka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44475" y="685800"/>
            <a:ext cx="65817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ja-JP" b="1">
                <a:solidFill>
                  <a:srgbClr val="4A688A"/>
                </a:solidFill>
                <a:cs typeface="Osaka"/>
              </a:rPr>
              <a:t>/// National Cybersecurity </a:t>
            </a:r>
          </a:p>
          <a:p>
            <a:r>
              <a:rPr lang="en-GB" altLang="ja-JP" b="1">
                <a:solidFill>
                  <a:srgbClr val="4A688A"/>
                </a:solidFill>
                <a:cs typeface="Osaka"/>
              </a:rPr>
              <a:t>    Programme</a:t>
            </a:r>
            <a:endParaRPr lang="ja-JP" altLang="en-US" b="1">
              <a:solidFill>
                <a:srgbClr val="4A688A"/>
              </a:solidFill>
              <a:cs typeface="Osaka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7650" y="1581150"/>
            <a:ext cx="8429625" cy="47910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z="1800" smtClean="0">
                <a:cs typeface="Arial" charset="0"/>
              </a:rPr>
              <a:t>Top Government Accountability</a:t>
            </a:r>
          </a:p>
          <a:p>
            <a:r>
              <a:rPr lang="en-GB" sz="1800" smtClean="0">
                <a:cs typeface="Arial" charset="0"/>
              </a:rPr>
              <a:t>National Coordinator 		</a:t>
            </a:r>
          </a:p>
          <a:p>
            <a:r>
              <a:rPr lang="en-GB" sz="1800" smtClean="0">
                <a:cs typeface="Arial" charset="0"/>
              </a:rPr>
              <a:t>Legal Measures </a:t>
            </a:r>
          </a:p>
          <a:p>
            <a:r>
              <a:rPr lang="en-GB" sz="1800" smtClean="0">
                <a:cs typeface="Arial" charset="0"/>
              </a:rPr>
              <a:t>International Cooperation</a:t>
            </a:r>
          </a:p>
          <a:p>
            <a:r>
              <a:rPr lang="en-GB" sz="1800" smtClean="0">
                <a:cs typeface="Arial" charset="0"/>
              </a:rPr>
              <a:t>National Framework</a:t>
            </a:r>
          </a:p>
          <a:p>
            <a:r>
              <a:rPr lang="en-GB" sz="1800" smtClean="0">
                <a:cs typeface="Arial" charset="0"/>
              </a:rPr>
              <a:t>CIRTs/CERTs</a:t>
            </a:r>
          </a:p>
          <a:p>
            <a:r>
              <a:rPr lang="en-GB" sz="1800" smtClean="0">
                <a:cs typeface="Arial" charset="0"/>
              </a:rPr>
              <a:t>Cybersecurity Awareness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GB" sz="1800" smtClean="0">
                <a:cs typeface="Arial" charset="0"/>
              </a:rPr>
              <a:t>	and Education 	</a:t>
            </a:r>
          </a:p>
          <a:p>
            <a:r>
              <a:rPr lang="en-GB" sz="1800" smtClean="0">
                <a:cs typeface="Arial" charset="0"/>
              </a:rPr>
              <a:t>Public-Private Sector Partnerships</a:t>
            </a:r>
          </a:p>
          <a:p>
            <a:r>
              <a:rPr lang="en-GB" sz="1800" smtClean="0">
                <a:cs typeface="Arial" charset="0"/>
              </a:rPr>
              <a:t>Cybersecurity Skills and Training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GB" sz="1800" smtClean="0">
                <a:cs typeface="Arial" charset="0"/>
              </a:rPr>
              <a:t>	Programme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GSG Holding page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0" y="6497638"/>
            <a:ext cx="2133600" cy="365125"/>
          </a:xfrm>
          <a:noFill/>
          <a:ln>
            <a:miter lim="800000"/>
            <a:headEnd/>
            <a:tailEnd/>
          </a:ln>
        </p:spPr>
        <p:txBody>
          <a:bodyPr anchor="t"/>
          <a:lstStyle/>
          <a:p>
            <a:pPr eaLnBrk="0" hangingPunct="0"/>
            <a:fld id="{7F708F45-2D7F-4F66-81C3-F788294E0402}" type="slidenum">
              <a:rPr kumimoji="0" lang="en-US" altLang="ja-JP" smtClean="0">
                <a:solidFill>
                  <a:schemeClr val="bg2"/>
                </a:solidFill>
                <a:latin typeface="Arial" charset="0"/>
                <a:ea typeface="Osaka"/>
                <a:cs typeface="Osaka"/>
              </a:rPr>
              <a:pPr eaLnBrk="0" hangingPunct="0"/>
              <a:t>6</a:t>
            </a:fld>
            <a:endParaRPr kumimoji="0" lang="en-US" altLang="ja-JP" smtClean="0">
              <a:solidFill>
                <a:schemeClr val="bg2"/>
              </a:solidFill>
              <a:latin typeface="Arial" charset="0"/>
              <a:ea typeface="Osaka"/>
              <a:cs typeface="Osaka"/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49238" y="685800"/>
            <a:ext cx="4832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ja-JP" b="1">
                <a:solidFill>
                  <a:srgbClr val="4A688A"/>
                </a:solidFill>
                <a:cs typeface="Osaka"/>
              </a:rPr>
              <a:t>/// </a:t>
            </a:r>
            <a:r>
              <a:rPr lang="en-US" altLang="ja-JP" b="1">
                <a:solidFill>
                  <a:srgbClr val="4A688A"/>
                </a:solidFill>
                <a:cs typeface="Osaka"/>
              </a:rPr>
              <a:t>Coordinated Cyberstrategy</a:t>
            </a:r>
            <a:endParaRPr lang="ja-JP" altLang="en-US" b="1">
              <a:solidFill>
                <a:srgbClr val="4A688A"/>
              </a:solidFill>
              <a:cs typeface="Osaka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7650" y="1762125"/>
            <a:ext cx="5076825" cy="4152900"/>
          </a:xfrm>
        </p:spPr>
        <p:txBody>
          <a:bodyPr/>
          <a:lstStyle/>
          <a:p>
            <a:pPr eaLnBrk="1" hangingPunct="1">
              <a:lnSpc>
                <a:spcPct val="135000"/>
              </a:lnSpc>
              <a:buFont typeface="Arial" pitchFamily="34" charset="0"/>
              <a:buChar char="•"/>
              <a:defRPr/>
            </a:pPr>
            <a:r>
              <a:rPr lang="it-IT" altLang="ja-JP" sz="1800" dirty="0" smtClean="0">
                <a:cs typeface="Arial" pitchFamily="34" charset="0"/>
              </a:rPr>
              <a:t>National Cybersecurity Framework</a:t>
            </a:r>
          </a:p>
          <a:p>
            <a:pPr marL="542925" lvl="1" eaLnBrk="1" hangingPunct="1">
              <a:buFont typeface="Arial" pitchFamily="34" charset="0"/>
              <a:buChar char="−"/>
              <a:defRPr/>
            </a:pPr>
            <a:r>
              <a:rPr lang="it-IT" altLang="ja-JP" sz="1600" dirty="0" smtClean="0">
                <a:ea typeface="MS PGothic" pitchFamily="34" charset="-128"/>
                <a:cs typeface="Arial" pitchFamily="34" charset="0"/>
              </a:rPr>
              <a:t>Phased Plan with Objectives, Priorities </a:t>
            </a:r>
          </a:p>
          <a:p>
            <a:pPr marL="542925" lvl="1" eaLnBrk="1" hangingPunct="1">
              <a:buFont typeface="Arial" pitchFamily="34" charset="0"/>
              <a:buNone/>
              <a:defRPr/>
            </a:pPr>
            <a:r>
              <a:rPr lang="it-IT" altLang="ja-JP" sz="1600" dirty="0" smtClean="0">
                <a:ea typeface="MS PGothic" pitchFamily="34" charset="-128"/>
                <a:cs typeface="Arial" pitchFamily="34" charset="0"/>
              </a:rPr>
              <a:t>and Benchmarks</a:t>
            </a:r>
          </a:p>
          <a:p>
            <a:pPr marL="542925" lvl="1" eaLnBrk="1" hangingPunct="1">
              <a:lnSpc>
                <a:spcPct val="135000"/>
              </a:lnSpc>
              <a:buFont typeface="Arial" pitchFamily="34" charset="0"/>
              <a:buChar char="−"/>
              <a:defRPr/>
            </a:pPr>
            <a:r>
              <a:rPr lang="it-IT" altLang="ja-JP" sz="1600" dirty="0" smtClean="0">
                <a:ea typeface="MS PGothic" pitchFamily="34" charset="-128"/>
                <a:cs typeface="Arial" pitchFamily="34" charset="0"/>
              </a:rPr>
              <a:t>Standards, Guidelines</a:t>
            </a:r>
          </a:p>
          <a:p>
            <a:pPr marL="542925" lvl="1" eaLnBrk="1" hangingPunct="1">
              <a:lnSpc>
                <a:spcPct val="135000"/>
              </a:lnSpc>
              <a:buFont typeface="Arial" pitchFamily="34" charset="0"/>
              <a:buChar char="−"/>
              <a:defRPr/>
            </a:pPr>
            <a:r>
              <a:rPr lang="it-IT" altLang="ja-JP" sz="1600" dirty="0" smtClean="0">
                <a:ea typeface="MS PGothic" pitchFamily="34" charset="-128"/>
                <a:cs typeface="Arial" pitchFamily="34" charset="0"/>
              </a:rPr>
              <a:t>Business Continuity Management Plans, especially for Information and Communications (ICT)-related infrastructure</a:t>
            </a:r>
          </a:p>
          <a:p>
            <a:pPr marL="542925" lvl="1" eaLnBrk="1" hangingPunct="1">
              <a:lnSpc>
                <a:spcPct val="135000"/>
              </a:lnSpc>
              <a:buFont typeface="Arial" pitchFamily="34" charset="0"/>
              <a:buChar char="−"/>
              <a:defRPr/>
            </a:pPr>
            <a:r>
              <a:rPr lang="it-IT" altLang="ja-JP" sz="1600" dirty="0" smtClean="0">
                <a:ea typeface="MS PGothic" pitchFamily="34" charset="-128"/>
                <a:cs typeface="Arial" pitchFamily="34" charset="0"/>
              </a:rPr>
              <a:t>Compliance/Auditing</a:t>
            </a:r>
          </a:p>
          <a:p>
            <a:pPr lvl="1" eaLnBrk="1" hangingPunct="1">
              <a:spcBef>
                <a:spcPts val="0"/>
              </a:spcBef>
              <a:buFont typeface="Arial" pitchFamily="34" charset="0"/>
              <a:buNone/>
              <a:defRPr/>
            </a:pPr>
            <a:endParaRPr lang="it-IT" altLang="ja-JP" sz="1600" b="1" dirty="0" smtClean="0">
              <a:solidFill>
                <a:srgbClr val="943404"/>
              </a:solidFill>
              <a:cs typeface="Arial" pitchFamily="34" charset="0"/>
            </a:endParaRPr>
          </a:p>
          <a:p>
            <a:pPr eaLnBrk="1" hangingPunct="1">
              <a:lnSpc>
                <a:spcPct val="135000"/>
              </a:lnSpc>
              <a:buFont typeface="Arial" pitchFamily="34" charset="0"/>
              <a:buChar char="•"/>
              <a:defRPr/>
            </a:pPr>
            <a:endParaRPr lang="it-IT" altLang="ja-JP" sz="1800" dirty="0" smtClean="0">
              <a:cs typeface="Arial" pitchFamily="34" charset="0"/>
            </a:endParaRPr>
          </a:p>
          <a:p>
            <a:pPr eaLnBrk="1" hangingPunct="1">
              <a:lnSpc>
                <a:spcPct val="135000"/>
              </a:lnSpc>
              <a:buFont typeface="Arial" pitchFamily="34" charset="0"/>
              <a:buChar char="•"/>
              <a:defRPr/>
            </a:pPr>
            <a:endParaRPr lang="it-IT" altLang="ja-JP" sz="1600" dirty="0" smtClean="0"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GNSR 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0" y="6497638"/>
            <a:ext cx="2133600" cy="365125"/>
          </a:xfrm>
          <a:noFill/>
          <a:ln>
            <a:miter lim="800000"/>
            <a:headEnd/>
            <a:tailEnd/>
          </a:ln>
        </p:spPr>
        <p:txBody>
          <a:bodyPr anchor="t"/>
          <a:lstStyle/>
          <a:p>
            <a:pPr eaLnBrk="0" hangingPunct="0"/>
            <a:fld id="{9C89777F-3DEA-4741-9309-1DECDC4DEDE2}" type="slidenum">
              <a:rPr kumimoji="0" lang="en-US" altLang="ja-JP" smtClean="0">
                <a:solidFill>
                  <a:schemeClr val="bg2"/>
                </a:solidFill>
                <a:latin typeface="Arial" charset="0"/>
                <a:ea typeface="Osaka"/>
                <a:cs typeface="Osaka"/>
              </a:rPr>
              <a:pPr eaLnBrk="0" hangingPunct="0"/>
              <a:t>7</a:t>
            </a:fld>
            <a:endParaRPr kumimoji="0" lang="en-US" altLang="ja-JP" smtClean="0">
              <a:solidFill>
                <a:schemeClr val="bg2"/>
              </a:solidFill>
              <a:latin typeface="Arial" charset="0"/>
              <a:ea typeface="Osaka"/>
              <a:cs typeface="Osaka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49238" y="685800"/>
            <a:ext cx="7616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ja-JP" b="1">
                <a:solidFill>
                  <a:srgbClr val="4A688A"/>
                </a:solidFill>
                <a:cs typeface="Osaka"/>
              </a:rPr>
              <a:t>///</a:t>
            </a:r>
            <a:r>
              <a:rPr lang="en-GB" altLang="ja-JP" sz="2000" b="1">
                <a:cs typeface="Osaka"/>
              </a:rPr>
              <a:t> </a:t>
            </a:r>
            <a:r>
              <a:rPr lang="en-US" altLang="ja-JP" b="1">
                <a:solidFill>
                  <a:srgbClr val="4A688A"/>
                </a:solidFill>
                <a:cs typeface="Osaka"/>
              </a:rPr>
              <a:t>Building Blocks of a </a:t>
            </a:r>
          </a:p>
          <a:p>
            <a:r>
              <a:rPr lang="en-US" altLang="ja-JP" b="1">
                <a:solidFill>
                  <a:srgbClr val="4A688A"/>
                </a:solidFill>
                <a:cs typeface="Osaka"/>
              </a:rPr>
              <a:t>Cybersecurity Strategy</a:t>
            </a:r>
            <a:endParaRPr lang="ja-JP" altLang="en-US" b="1">
              <a:solidFill>
                <a:srgbClr val="4A688A"/>
              </a:solidFill>
              <a:cs typeface="Osaka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7650" y="1762125"/>
            <a:ext cx="8439150" cy="3656013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it-IT" altLang="ja-JP" sz="1800" dirty="0" smtClean="0">
                <a:cs typeface="Arial" pitchFamily="34" charset="0"/>
              </a:rPr>
              <a:t>Creating/Developing Centralized 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it-IT" altLang="ja-JP" sz="1800" dirty="0" smtClean="0">
                <a:cs typeface="Arial" pitchFamily="34" charset="0"/>
              </a:rPr>
              <a:t>	Response</a:t>
            </a:r>
          </a:p>
          <a:p>
            <a:pPr marL="542925" lvl="1" eaLnBrk="1" hangingPunct="1">
              <a:lnSpc>
                <a:spcPct val="135000"/>
              </a:lnSpc>
              <a:buFont typeface="Arial" pitchFamily="34" charset="0"/>
              <a:buChar char="−"/>
              <a:defRPr/>
            </a:pPr>
            <a:r>
              <a:rPr lang="it-IT" altLang="ja-JP" sz="1600" dirty="0" smtClean="0">
                <a:ea typeface="MS PGothic" pitchFamily="34" charset="-128"/>
                <a:cs typeface="Arial" pitchFamily="34" charset="0"/>
              </a:rPr>
              <a:t>Situational Awareness of Vulnerabilities </a:t>
            </a:r>
          </a:p>
          <a:p>
            <a:pPr marL="542925" lvl="1" eaLnBrk="1" hangingPunct="1">
              <a:lnSpc>
                <a:spcPct val="135000"/>
              </a:lnSpc>
              <a:buFont typeface="Arial" pitchFamily="34" charset="0"/>
              <a:buNone/>
              <a:defRPr/>
            </a:pPr>
            <a:r>
              <a:rPr lang="it-IT" altLang="ja-JP" sz="1600" dirty="0" smtClean="0">
                <a:ea typeface="MS PGothic" pitchFamily="34" charset="-128"/>
                <a:cs typeface="Arial" pitchFamily="34" charset="0"/>
              </a:rPr>
              <a:t>	and Compliance</a:t>
            </a:r>
          </a:p>
          <a:p>
            <a:pPr marL="542925" lvl="1" eaLnBrk="1" hangingPunct="1">
              <a:lnSpc>
                <a:spcPct val="135000"/>
              </a:lnSpc>
              <a:buFont typeface="Arial" pitchFamily="34" charset="0"/>
              <a:buChar char="−"/>
              <a:defRPr/>
            </a:pPr>
            <a:r>
              <a:rPr lang="it-IT" altLang="ja-JP" sz="1600" dirty="0" smtClean="0">
                <a:ea typeface="MS PGothic" pitchFamily="34" charset="-128"/>
                <a:cs typeface="Arial" pitchFamily="34" charset="0"/>
              </a:rPr>
              <a:t>Interagency Protocols</a:t>
            </a:r>
          </a:p>
          <a:p>
            <a:pPr marL="542925" lvl="1" eaLnBrk="1" hangingPunct="1">
              <a:lnSpc>
                <a:spcPct val="135000"/>
              </a:lnSpc>
              <a:buFont typeface="Arial" pitchFamily="34" charset="0"/>
              <a:buChar char="−"/>
              <a:defRPr/>
            </a:pPr>
            <a:r>
              <a:rPr lang="it-IT" altLang="ja-JP" sz="1600" dirty="0" smtClean="0">
                <a:ea typeface="MS PGothic" pitchFamily="34" charset="-128"/>
                <a:cs typeface="Arial" pitchFamily="34" charset="0"/>
              </a:rPr>
              <a:t>CIRT/CERTs</a:t>
            </a:r>
          </a:p>
          <a:p>
            <a:pPr marL="542925" lvl="1" eaLnBrk="1" hangingPunct="1">
              <a:lnSpc>
                <a:spcPct val="135000"/>
              </a:lnSpc>
              <a:buFont typeface="Arial" pitchFamily="34" charset="0"/>
              <a:buChar char="−"/>
              <a:defRPr/>
            </a:pPr>
            <a:r>
              <a:rPr lang="it-IT" altLang="ja-JP" sz="1600" dirty="0" smtClean="0">
                <a:ea typeface="MS PGothic" pitchFamily="34" charset="-128"/>
                <a:cs typeface="Arial" pitchFamily="34" charset="0"/>
              </a:rPr>
              <a:t>Cybersecurity Awareness and Education</a:t>
            </a:r>
          </a:p>
          <a:p>
            <a:pPr marL="542925" lvl="1" eaLnBrk="1" hangingPunct="1">
              <a:lnSpc>
                <a:spcPct val="135000"/>
              </a:lnSpc>
              <a:buFont typeface="Arial" pitchFamily="34" charset="0"/>
              <a:buChar char="−"/>
              <a:defRPr/>
            </a:pPr>
            <a:r>
              <a:rPr lang="it-IT" altLang="ja-JP" sz="1600" dirty="0" smtClean="0">
                <a:ea typeface="MS PGothic" pitchFamily="34" charset="-128"/>
                <a:cs typeface="Arial" pitchFamily="34" charset="0"/>
              </a:rPr>
              <a:t>Public-Private Partnerships</a:t>
            </a:r>
          </a:p>
          <a:p>
            <a:pPr marL="542925" lvl="1" eaLnBrk="1" hangingPunct="1">
              <a:lnSpc>
                <a:spcPct val="135000"/>
              </a:lnSpc>
              <a:buFont typeface="Arial" pitchFamily="34" charset="0"/>
              <a:buChar char="−"/>
              <a:defRPr/>
            </a:pPr>
            <a:r>
              <a:rPr lang="it-IT" altLang="ja-JP" sz="1600" dirty="0" smtClean="0">
                <a:ea typeface="MS PGothic" pitchFamily="34" charset="-128"/>
                <a:cs typeface="Arial" pitchFamily="34" charset="0"/>
              </a:rPr>
              <a:t>Cyber Security Skills and Training</a:t>
            </a:r>
          </a:p>
          <a:p>
            <a:pPr lvl="1" eaLnBrk="1" hangingPunct="1">
              <a:lnSpc>
                <a:spcPct val="135000"/>
              </a:lnSpc>
              <a:buFont typeface="Arial" pitchFamily="34" charset="0"/>
              <a:buChar char="−"/>
              <a:defRPr/>
            </a:pPr>
            <a:endParaRPr lang="it-IT" altLang="ja-JP" sz="1600" dirty="0" smtClean="0">
              <a:ea typeface="MS PGothic" pitchFamily="34" charset="-128"/>
              <a:cs typeface="Arial" pitchFamily="34" charset="0"/>
            </a:endParaRPr>
          </a:p>
          <a:p>
            <a:pPr eaLnBrk="1" hangingPunct="1">
              <a:lnSpc>
                <a:spcPct val="135000"/>
              </a:lnSpc>
              <a:buFont typeface="Arial" pitchFamily="34" charset="0"/>
              <a:buChar char="•"/>
              <a:defRPr/>
            </a:pPr>
            <a:endParaRPr lang="it-IT" altLang="ja-JP" sz="1800" dirty="0" smtClean="0">
              <a:cs typeface="Arial" pitchFamily="34" charset="0"/>
            </a:endParaRPr>
          </a:p>
          <a:p>
            <a:pPr eaLnBrk="1" hangingPunct="1">
              <a:lnSpc>
                <a:spcPct val="135000"/>
              </a:lnSpc>
              <a:buFontTx/>
              <a:buNone/>
              <a:defRPr/>
            </a:pPr>
            <a:endParaRPr lang="it-IT" altLang="ja-JP" sz="1600" b="1" dirty="0" smtClean="0">
              <a:solidFill>
                <a:srgbClr val="943404"/>
              </a:solidFill>
              <a:cs typeface="Arial" pitchFamily="34" charset="0"/>
            </a:endParaRPr>
          </a:p>
          <a:p>
            <a:pPr eaLnBrk="1" hangingPunct="1">
              <a:lnSpc>
                <a:spcPct val="135000"/>
              </a:lnSpc>
              <a:buFontTx/>
              <a:buNone/>
              <a:defRPr/>
            </a:pPr>
            <a:endParaRPr lang="it-IT" altLang="ja-JP" sz="1600" b="1" dirty="0" smtClean="0">
              <a:solidFill>
                <a:srgbClr val="943404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GSG Holding page 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Slide Number Placeholder 1"/>
          <p:cNvSpPr txBox="1">
            <a:spLocks/>
          </p:cNvSpPr>
          <p:nvPr/>
        </p:nvSpPr>
        <p:spPr bwMode="auto">
          <a:xfrm>
            <a:off x="0" y="6494463"/>
            <a:ext cx="23891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3F61422A-7F8C-4566-8C85-E87E6CFC7001}" type="slidenum">
              <a:rPr lang="en-US" altLang="ja-JP" sz="1000">
                <a:solidFill>
                  <a:schemeClr val="bg2"/>
                </a:solidFill>
                <a:cs typeface="Osaka"/>
              </a:rPr>
              <a:pPr eaLnBrk="0" hangingPunct="0"/>
              <a:t>8</a:t>
            </a:fld>
            <a:endParaRPr lang="en-US" altLang="ja-JP" sz="1000">
              <a:solidFill>
                <a:schemeClr val="bg2"/>
              </a:solidFill>
              <a:cs typeface="Osaka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685800"/>
            <a:ext cx="5000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ja-JP" b="1">
                <a:solidFill>
                  <a:srgbClr val="4A688A"/>
                </a:solidFill>
                <a:cs typeface="Osaka"/>
              </a:rPr>
              <a:t>/// Building Local Capacity</a:t>
            </a:r>
            <a:endParaRPr lang="ja-JP" altLang="en-US" b="1">
              <a:solidFill>
                <a:srgbClr val="4A688A"/>
              </a:solidFill>
              <a:cs typeface="Osaka"/>
            </a:endParaRP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284163" y="1581150"/>
            <a:ext cx="8229600" cy="4105275"/>
          </a:xfrm>
        </p:spPr>
        <p:txBody>
          <a:bodyPr/>
          <a:lstStyle/>
          <a:p>
            <a:pPr eaLnBrk="1" hangingPunct="1">
              <a:lnSpc>
                <a:spcPct val="135000"/>
              </a:lnSpc>
            </a:pPr>
            <a:r>
              <a:rPr lang="it-IT" altLang="ja-JP" sz="1800" smtClean="0">
                <a:cs typeface="Arial" charset="0"/>
              </a:rPr>
              <a:t>Training and Education</a:t>
            </a:r>
          </a:p>
          <a:p>
            <a:pPr marL="542925" lvl="1" eaLnBrk="1" hangingPunct="1">
              <a:lnSpc>
                <a:spcPct val="135000"/>
              </a:lnSpc>
              <a:buFont typeface="Arial" charset="0"/>
              <a:buChar char="−"/>
            </a:pPr>
            <a:r>
              <a:rPr lang="it-IT" altLang="ja-JP" sz="1600" smtClean="0">
                <a:ea typeface="MS PGothic" pitchFamily="34" charset="-128"/>
              </a:rPr>
              <a:t>Technical Analysts</a:t>
            </a:r>
          </a:p>
          <a:p>
            <a:pPr marL="542925" lvl="1" eaLnBrk="1" hangingPunct="1">
              <a:lnSpc>
                <a:spcPct val="135000"/>
              </a:lnSpc>
              <a:buFont typeface="Arial" charset="0"/>
              <a:buChar char="−"/>
            </a:pPr>
            <a:r>
              <a:rPr lang="it-IT" altLang="ja-JP" sz="1600" smtClean="0">
                <a:ea typeface="MS PGothic" pitchFamily="34" charset="-128"/>
              </a:rPr>
              <a:t>University Students</a:t>
            </a:r>
          </a:p>
          <a:p>
            <a:pPr marL="542925" lvl="1" eaLnBrk="1" hangingPunct="1">
              <a:lnSpc>
                <a:spcPct val="135000"/>
              </a:lnSpc>
              <a:buFont typeface="Arial" charset="0"/>
              <a:buChar char="−"/>
            </a:pPr>
            <a:r>
              <a:rPr lang="it-IT" altLang="ja-JP" sz="1600" smtClean="0">
                <a:ea typeface="MS PGothic" pitchFamily="34" charset="-128"/>
              </a:rPr>
              <a:t>Research and Development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ja-JP" sz="1800" smtClean="0">
                <a:cs typeface="Arial" charset="0"/>
              </a:rPr>
              <a:t>Job Creation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ja-JP" sz="1800" smtClean="0">
                <a:cs typeface="Arial" charset="0"/>
              </a:rPr>
              <a:t>Engaging the Youth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ja-JP" sz="1800" smtClean="0">
                <a:cs typeface="Arial" charset="0"/>
              </a:rPr>
              <a:t>Leadership and Innovation</a:t>
            </a:r>
            <a:endParaRPr lang="pt-BR" altLang="ja-JP" sz="1800" smtClean="0">
              <a:cs typeface="Arial" charset="0"/>
            </a:endParaRPr>
          </a:p>
          <a:p>
            <a:pPr eaLnBrk="1" hangingPunct="1">
              <a:lnSpc>
                <a:spcPct val="135000"/>
              </a:lnSpc>
              <a:buFontTx/>
              <a:buNone/>
            </a:pPr>
            <a:endParaRPr lang="it-IT" altLang="ja-JP" sz="1600" b="1" smtClean="0">
              <a:solidFill>
                <a:srgbClr val="943404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GSG Holding page 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Slide Number Placeholder 1"/>
          <p:cNvSpPr txBox="1">
            <a:spLocks/>
          </p:cNvSpPr>
          <p:nvPr/>
        </p:nvSpPr>
        <p:spPr bwMode="auto">
          <a:xfrm>
            <a:off x="0" y="6503988"/>
            <a:ext cx="23891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684045F-CACC-471A-94F5-09CEC62917A5}" type="slidenum">
              <a:rPr kumimoji="0" lang="en-US" altLang="ja-JP" sz="1000">
                <a:solidFill>
                  <a:schemeClr val="bg2"/>
                </a:solidFill>
                <a:cs typeface="Osaka"/>
              </a:rPr>
              <a:pPr eaLnBrk="0" hangingPunct="0"/>
              <a:t>9</a:t>
            </a:fld>
            <a:endParaRPr kumimoji="0" lang="en-US" altLang="ja-JP" sz="1000">
              <a:solidFill>
                <a:schemeClr val="bg2"/>
              </a:solidFill>
              <a:cs typeface="Osaka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587375" y="685800"/>
            <a:ext cx="3133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ja-JP">
                <a:solidFill>
                  <a:schemeClr val="bg1"/>
                </a:solidFill>
                <a:cs typeface="Osaka"/>
              </a:rPr>
              <a:t>///  Questions?</a:t>
            </a:r>
            <a:endParaRPr lang="ja-JP" altLang="en-US">
              <a:solidFill>
                <a:schemeClr val="bg1"/>
              </a:solidFill>
              <a:cs typeface="Osak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AL NSR PPT Template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</TotalTime>
  <Words>226</Words>
  <Application>Microsoft Office PowerPoint</Application>
  <PresentationFormat>On-screen Show (4:3)</PresentationFormat>
  <Paragraphs>104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Osaka</vt:lpstr>
      <vt:lpstr>MS PGothic</vt:lpstr>
      <vt:lpstr>Lucida Grande</vt:lpstr>
      <vt:lpstr>Courier New</vt:lpstr>
      <vt:lpstr>GLOBAL NSR PPT Template 2011</vt:lpstr>
      <vt:lpstr>GLOBAL NSR PPT Template 2011</vt:lpstr>
      <vt:lpstr>GLOBAL NSR PPT Template 2011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!Delete this slide before using this template!</dc:title>
  <dc:creator>leriene.wolmarans</dc:creator>
  <cp:lastModifiedBy>Administrator</cp:lastModifiedBy>
  <cp:revision>40</cp:revision>
  <dcterms:created xsi:type="dcterms:W3CDTF">2011-09-27T16:40:04Z</dcterms:created>
  <dcterms:modified xsi:type="dcterms:W3CDTF">2013-05-07T21:55:57Z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Andrew Bryden</vt:lpwstr>
  </property>
  <property fmtid="{D5CDD505-2E9C-101B-9397-08002B2CF9AE}" pid="3" name="display_urn:schemas-microsoft-com:office:office#Author">
    <vt:lpwstr>Andrew Bryden</vt:lpwstr>
  </property>
  <property fmtid="{D5CDD505-2E9C-101B-9397-08002B2CF9AE}" pid="4" name="Order">
    <vt:lpwstr>1500.00000000000</vt:lpwstr>
  </property>
  <property fmtid="{D5CDD505-2E9C-101B-9397-08002B2CF9AE}" pid="5" name="ContentType">
    <vt:lpwstr>Document</vt:lpwstr>
  </property>
</Properties>
</file>