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302" r:id="rId3"/>
    <p:sldId id="303" r:id="rId4"/>
    <p:sldId id="317" r:id="rId5"/>
    <p:sldId id="287" r:id="rId6"/>
    <p:sldId id="288" r:id="rId7"/>
    <p:sldId id="289" r:id="rId8"/>
    <p:sldId id="286" r:id="rId9"/>
    <p:sldId id="291" r:id="rId10"/>
    <p:sldId id="292" r:id="rId11"/>
    <p:sldId id="293" r:id="rId12"/>
    <p:sldId id="290" r:id="rId13"/>
    <p:sldId id="294" r:id="rId14"/>
    <p:sldId id="295" r:id="rId15"/>
    <p:sldId id="270" r:id="rId16"/>
    <p:sldId id="280" r:id="rId17"/>
    <p:sldId id="281" r:id="rId18"/>
    <p:sldId id="282" r:id="rId19"/>
    <p:sldId id="283" r:id="rId20"/>
    <p:sldId id="304" r:id="rId21"/>
    <p:sldId id="307" r:id="rId22"/>
    <p:sldId id="309" r:id="rId23"/>
    <p:sldId id="308" r:id="rId24"/>
    <p:sldId id="310" r:id="rId25"/>
    <p:sldId id="311" r:id="rId26"/>
    <p:sldId id="313" r:id="rId27"/>
    <p:sldId id="314" r:id="rId28"/>
    <p:sldId id="318" r:id="rId29"/>
    <p:sldId id="316" r:id="rId30"/>
    <p:sldId id="315" r:id="rId31"/>
    <p:sldId id="268" r:id="rId32"/>
  </p:sldIdLst>
  <p:sldSz cx="9144000" cy="6858000" type="screen4x3"/>
  <p:notesSz cx="7000875" cy="9229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72" d="100"/>
          <a:sy n="72" d="100"/>
        </p:scale>
        <p:origin x="13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8C581-9B7F-4782-8257-1CA63621CF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D1DF0A-CC14-4174-8416-7090EDA1B67E}">
      <dgm:prSet phldrT="[Text]"/>
      <dgm:spPr/>
      <dgm:t>
        <a:bodyPr/>
        <a:lstStyle/>
        <a:p>
          <a:pPr algn="r">
            <a:buFont typeface="Wingdings" panose="05000000000000000000" pitchFamily="2" charset="2"/>
            <a:buChar char="q"/>
          </a:pPr>
          <a:r>
            <a:rPr lang="ar-OM" dirty="0">
              <a:solidFill>
                <a:schemeClr val="bg1"/>
              </a:solidFill>
            </a:rPr>
            <a:t>المنظومة الوطنية لإدارة الحالات الطارئة</a:t>
          </a:r>
          <a:endParaRPr lang="en-US" dirty="0">
            <a:solidFill>
              <a:schemeClr val="bg1"/>
            </a:solidFill>
          </a:endParaRPr>
        </a:p>
      </dgm:t>
    </dgm:pt>
    <dgm:pt modelId="{E9512DBC-C088-431E-A597-2DAECE1F5612}" type="parTrans" cxnId="{51FA34C7-8C47-483C-9721-B7EC329350B0}">
      <dgm:prSet/>
      <dgm:spPr/>
      <dgm:t>
        <a:bodyPr/>
        <a:lstStyle/>
        <a:p>
          <a:endParaRPr lang="en-US"/>
        </a:p>
      </dgm:t>
    </dgm:pt>
    <dgm:pt modelId="{FA0C2908-AB72-4606-AA9D-CBF7988F93C5}" type="sibTrans" cxnId="{51FA34C7-8C47-483C-9721-B7EC329350B0}">
      <dgm:prSet/>
      <dgm:spPr/>
      <dgm:t>
        <a:bodyPr/>
        <a:lstStyle/>
        <a:p>
          <a:endParaRPr lang="en-US"/>
        </a:p>
      </dgm:t>
    </dgm:pt>
    <dgm:pt modelId="{F676191C-9DF7-46CD-B283-A4F4F14BD974}">
      <dgm:prSet phldrT="[Text]" custT="1"/>
      <dgm:spPr/>
      <dgm:t>
        <a:bodyPr/>
        <a:lstStyle/>
        <a:p>
          <a:pPr marL="0" lvl="0" indent="0" algn="r" defTabSz="1022350">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مراكز الرصد والقطاعات</a:t>
          </a:r>
          <a:endParaRPr lang="en-US" sz="2300" kern="1200" dirty="0">
            <a:solidFill>
              <a:prstClr val="white"/>
            </a:solidFill>
            <a:latin typeface="Calibri"/>
            <a:ea typeface="+mn-ea"/>
            <a:cs typeface="Arial" panose="020B0604020202020204" pitchFamily="34" charset="0"/>
          </a:endParaRPr>
        </a:p>
      </dgm:t>
    </dgm:pt>
    <dgm:pt modelId="{DA540E14-5641-4902-B14A-69C68A2A15D1}" type="parTrans" cxnId="{185E9FF0-8088-4348-ACA2-76795BD429AA}">
      <dgm:prSet/>
      <dgm:spPr/>
      <dgm:t>
        <a:bodyPr/>
        <a:lstStyle/>
        <a:p>
          <a:endParaRPr lang="en-US"/>
        </a:p>
      </dgm:t>
    </dgm:pt>
    <dgm:pt modelId="{8AEC1C5B-EA5A-47DF-AE1E-00E81E50AA62}" type="sibTrans" cxnId="{185E9FF0-8088-4348-ACA2-76795BD429AA}">
      <dgm:prSet/>
      <dgm:spPr/>
      <dgm:t>
        <a:bodyPr/>
        <a:lstStyle/>
        <a:p>
          <a:endParaRPr lang="en-US"/>
        </a:p>
      </dgm:t>
    </dgm:pt>
    <dgm:pt modelId="{E852FD54-4978-468A-B4D4-415D2F993A0B}">
      <dgm:prSet custT="1"/>
      <dgm:spPr/>
      <dgm:t>
        <a:bodyPr/>
        <a:lstStyle/>
        <a:p>
          <a:pPr algn="r" rtl="1"/>
          <a:r>
            <a:rPr lang="ar-OM" sz="2300" kern="1200" dirty="0">
              <a:solidFill>
                <a:prstClr val="white"/>
              </a:solidFill>
              <a:latin typeface="Calibri"/>
              <a:ea typeface="+mn-ea"/>
              <a:cs typeface="Arial" panose="020B0604020202020204" pitchFamily="34" charset="0"/>
            </a:rPr>
            <a:t>قطاع الخدمات الأساسية</a:t>
          </a:r>
          <a:endParaRPr lang="en-US" sz="2300" kern="1200" dirty="0">
            <a:solidFill>
              <a:prstClr val="white"/>
            </a:solidFill>
            <a:latin typeface="Calibri"/>
            <a:ea typeface="+mn-ea"/>
            <a:cs typeface="Arial" panose="020B0604020202020204" pitchFamily="34" charset="0"/>
          </a:endParaRPr>
        </a:p>
      </dgm:t>
    </dgm:pt>
    <dgm:pt modelId="{CC18D4ED-97E0-44D1-8F07-E610186B40C7}" type="parTrans" cxnId="{E0C810EF-87AA-4772-A678-70191B2F52B6}">
      <dgm:prSet/>
      <dgm:spPr/>
      <dgm:t>
        <a:bodyPr/>
        <a:lstStyle/>
        <a:p>
          <a:endParaRPr lang="en-US"/>
        </a:p>
      </dgm:t>
    </dgm:pt>
    <dgm:pt modelId="{5E8F3865-D788-4DB8-91DA-E67C0E3F130B}" type="sibTrans" cxnId="{E0C810EF-87AA-4772-A678-70191B2F52B6}">
      <dgm:prSet/>
      <dgm:spPr/>
      <dgm:t>
        <a:bodyPr/>
        <a:lstStyle/>
        <a:p>
          <a:endParaRPr lang="en-US"/>
        </a:p>
      </dgm:t>
    </dgm:pt>
    <dgm:pt modelId="{43B61147-83D0-43D0-AE58-CB0BA49FB8E5}">
      <dgm:prSet custT="1"/>
      <dgm:spPr/>
      <dgm:t>
        <a:bodyPr/>
        <a:lstStyle/>
        <a:p>
          <a:pPr marL="0" lvl="0" indent="0" algn="r" defTabSz="1022350" rtl="1">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أدوار ومسؤوليات القطاع الفرعي -  الاتصالات</a:t>
          </a:r>
        </a:p>
      </dgm:t>
    </dgm:pt>
    <dgm:pt modelId="{C4CB4FBF-65D8-49AB-A99C-B485F1103866}" type="parTrans" cxnId="{8411D532-AC10-49C6-BE8C-97B6A02371DA}">
      <dgm:prSet/>
      <dgm:spPr/>
      <dgm:t>
        <a:bodyPr/>
        <a:lstStyle/>
        <a:p>
          <a:endParaRPr lang="en-US"/>
        </a:p>
      </dgm:t>
    </dgm:pt>
    <dgm:pt modelId="{68A65916-4A6B-4013-99F4-A66AADD5E440}" type="sibTrans" cxnId="{8411D532-AC10-49C6-BE8C-97B6A02371DA}">
      <dgm:prSet/>
      <dgm:spPr/>
      <dgm:t>
        <a:bodyPr/>
        <a:lstStyle/>
        <a:p>
          <a:endParaRPr lang="en-US"/>
        </a:p>
      </dgm:t>
    </dgm:pt>
    <dgm:pt modelId="{3D335148-AACA-42B0-BBAC-6522175DD829}" type="pres">
      <dgm:prSet presAssocID="{E978C581-9B7F-4782-8257-1CA63621CFC3}" presName="linear" presStyleCnt="0">
        <dgm:presLayoutVars>
          <dgm:dir/>
          <dgm:animLvl val="lvl"/>
          <dgm:resizeHandles val="exact"/>
        </dgm:presLayoutVars>
      </dgm:prSet>
      <dgm:spPr/>
    </dgm:pt>
    <dgm:pt modelId="{24A91CD8-A3D2-4048-A21F-871400277B43}" type="pres">
      <dgm:prSet presAssocID="{0BD1DF0A-CC14-4174-8416-7090EDA1B67E}" presName="parentLin" presStyleCnt="0"/>
      <dgm:spPr/>
    </dgm:pt>
    <dgm:pt modelId="{059A0B28-1A9B-4E47-8D04-5267C3E7C8DB}" type="pres">
      <dgm:prSet presAssocID="{0BD1DF0A-CC14-4174-8416-7090EDA1B67E}" presName="parentLeftMargin" presStyleLbl="node1" presStyleIdx="0" presStyleCnt="4"/>
      <dgm:spPr/>
    </dgm:pt>
    <dgm:pt modelId="{FD547569-81E2-46B2-988C-2FCF3AF11F73}" type="pres">
      <dgm:prSet presAssocID="{0BD1DF0A-CC14-4174-8416-7090EDA1B67E}" presName="parentText" presStyleLbl="node1" presStyleIdx="0" presStyleCnt="4" custLinFactNeighborY="4767">
        <dgm:presLayoutVars>
          <dgm:chMax val="0"/>
          <dgm:bulletEnabled val="1"/>
        </dgm:presLayoutVars>
      </dgm:prSet>
      <dgm:spPr/>
    </dgm:pt>
    <dgm:pt modelId="{FE2E9271-BF65-4BDE-AE07-BE6E385C81E4}" type="pres">
      <dgm:prSet presAssocID="{0BD1DF0A-CC14-4174-8416-7090EDA1B67E}" presName="negativeSpace" presStyleCnt="0"/>
      <dgm:spPr/>
    </dgm:pt>
    <dgm:pt modelId="{1531E86D-E4E7-4E2E-8E0E-C2684B7C0E30}" type="pres">
      <dgm:prSet presAssocID="{0BD1DF0A-CC14-4174-8416-7090EDA1B67E}" presName="childText" presStyleLbl="conFgAcc1" presStyleIdx="0" presStyleCnt="4">
        <dgm:presLayoutVars>
          <dgm:bulletEnabled val="1"/>
        </dgm:presLayoutVars>
      </dgm:prSet>
      <dgm:spPr/>
    </dgm:pt>
    <dgm:pt modelId="{BF4EAA84-3D5B-48C5-A85A-942E2B786577}" type="pres">
      <dgm:prSet presAssocID="{FA0C2908-AB72-4606-AA9D-CBF7988F93C5}" presName="spaceBetweenRectangles" presStyleCnt="0"/>
      <dgm:spPr/>
    </dgm:pt>
    <dgm:pt modelId="{B105C133-4550-4468-98F2-EAED11ED0CF4}" type="pres">
      <dgm:prSet presAssocID="{F676191C-9DF7-46CD-B283-A4F4F14BD974}" presName="parentLin" presStyleCnt="0"/>
      <dgm:spPr/>
    </dgm:pt>
    <dgm:pt modelId="{416042D2-B70F-4F94-9C32-BC5EB34C9284}" type="pres">
      <dgm:prSet presAssocID="{F676191C-9DF7-46CD-B283-A4F4F14BD974}" presName="parentLeftMargin" presStyleLbl="node1" presStyleIdx="0" presStyleCnt="4"/>
      <dgm:spPr/>
    </dgm:pt>
    <dgm:pt modelId="{7C375C7C-C34F-41F0-BFB2-BD066BBD7596}" type="pres">
      <dgm:prSet presAssocID="{F676191C-9DF7-46CD-B283-A4F4F14BD974}" presName="parentText" presStyleLbl="node1" presStyleIdx="1" presStyleCnt="4">
        <dgm:presLayoutVars>
          <dgm:chMax val="0"/>
          <dgm:bulletEnabled val="1"/>
        </dgm:presLayoutVars>
      </dgm:prSet>
      <dgm:spPr/>
    </dgm:pt>
    <dgm:pt modelId="{879AC404-AFD0-40B6-8A10-EBA3468F72E0}" type="pres">
      <dgm:prSet presAssocID="{F676191C-9DF7-46CD-B283-A4F4F14BD974}" presName="negativeSpace" presStyleCnt="0"/>
      <dgm:spPr/>
    </dgm:pt>
    <dgm:pt modelId="{CC734556-3CDA-4766-B7BF-6EEB973716D9}" type="pres">
      <dgm:prSet presAssocID="{F676191C-9DF7-46CD-B283-A4F4F14BD974}" presName="childText" presStyleLbl="conFgAcc1" presStyleIdx="1" presStyleCnt="4">
        <dgm:presLayoutVars>
          <dgm:bulletEnabled val="1"/>
        </dgm:presLayoutVars>
      </dgm:prSet>
      <dgm:spPr/>
    </dgm:pt>
    <dgm:pt modelId="{E52BDE0F-6BDF-4ABE-99B1-C74D08DF7C12}" type="pres">
      <dgm:prSet presAssocID="{8AEC1C5B-EA5A-47DF-AE1E-00E81E50AA62}" presName="spaceBetweenRectangles" presStyleCnt="0"/>
      <dgm:spPr/>
    </dgm:pt>
    <dgm:pt modelId="{C8D74A5C-6735-4F8C-A0D9-8EA1E135E329}" type="pres">
      <dgm:prSet presAssocID="{E852FD54-4978-468A-B4D4-415D2F993A0B}" presName="parentLin" presStyleCnt="0"/>
      <dgm:spPr/>
    </dgm:pt>
    <dgm:pt modelId="{16D9535A-B54A-4CC0-8AB3-11AAA5825BB2}" type="pres">
      <dgm:prSet presAssocID="{E852FD54-4978-468A-B4D4-415D2F993A0B}" presName="parentLeftMargin" presStyleLbl="node1" presStyleIdx="1" presStyleCnt="4"/>
      <dgm:spPr/>
    </dgm:pt>
    <dgm:pt modelId="{ED8B3824-6AA9-42E8-9035-1DCC9AB47F23}" type="pres">
      <dgm:prSet presAssocID="{E852FD54-4978-468A-B4D4-415D2F993A0B}" presName="parentText" presStyleLbl="node1" presStyleIdx="2" presStyleCnt="4">
        <dgm:presLayoutVars>
          <dgm:chMax val="0"/>
          <dgm:bulletEnabled val="1"/>
        </dgm:presLayoutVars>
      </dgm:prSet>
      <dgm:spPr/>
    </dgm:pt>
    <dgm:pt modelId="{806C5659-840F-4810-98EB-27B1D8DAC8A0}" type="pres">
      <dgm:prSet presAssocID="{E852FD54-4978-468A-B4D4-415D2F993A0B}" presName="negativeSpace" presStyleCnt="0"/>
      <dgm:spPr/>
    </dgm:pt>
    <dgm:pt modelId="{6789DF30-F626-4683-B7F9-8FBD887825B5}" type="pres">
      <dgm:prSet presAssocID="{E852FD54-4978-468A-B4D4-415D2F993A0B}" presName="childText" presStyleLbl="conFgAcc1" presStyleIdx="2" presStyleCnt="4">
        <dgm:presLayoutVars>
          <dgm:bulletEnabled val="1"/>
        </dgm:presLayoutVars>
      </dgm:prSet>
      <dgm:spPr/>
    </dgm:pt>
    <dgm:pt modelId="{7083E714-423B-426D-A573-AF40E0BA928E}" type="pres">
      <dgm:prSet presAssocID="{5E8F3865-D788-4DB8-91DA-E67C0E3F130B}" presName="spaceBetweenRectangles" presStyleCnt="0"/>
      <dgm:spPr/>
    </dgm:pt>
    <dgm:pt modelId="{A7659ECA-8002-40DE-A7B3-49F2AE205979}" type="pres">
      <dgm:prSet presAssocID="{43B61147-83D0-43D0-AE58-CB0BA49FB8E5}" presName="parentLin" presStyleCnt="0"/>
      <dgm:spPr/>
    </dgm:pt>
    <dgm:pt modelId="{24909C75-B379-4F60-99EC-DBB7DCC2A230}" type="pres">
      <dgm:prSet presAssocID="{43B61147-83D0-43D0-AE58-CB0BA49FB8E5}" presName="parentLeftMargin" presStyleLbl="node1" presStyleIdx="2" presStyleCnt="4"/>
      <dgm:spPr/>
    </dgm:pt>
    <dgm:pt modelId="{11A8CC15-44D1-4689-8F56-1DD05C3BB120}" type="pres">
      <dgm:prSet presAssocID="{43B61147-83D0-43D0-AE58-CB0BA49FB8E5}" presName="parentText" presStyleLbl="node1" presStyleIdx="3" presStyleCnt="4">
        <dgm:presLayoutVars>
          <dgm:chMax val="0"/>
          <dgm:bulletEnabled val="1"/>
        </dgm:presLayoutVars>
      </dgm:prSet>
      <dgm:spPr/>
    </dgm:pt>
    <dgm:pt modelId="{4C305C2B-278F-4577-9B45-83B9F4FD53C1}" type="pres">
      <dgm:prSet presAssocID="{43B61147-83D0-43D0-AE58-CB0BA49FB8E5}" presName="negativeSpace" presStyleCnt="0"/>
      <dgm:spPr/>
    </dgm:pt>
    <dgm:pt modelId="{1BBC2E68-CE53-4C30-B20D-6DD61538311C}" type="pres">
      <dgm:prSet presAssocID="{43B61147-83D0-43D0-AE58-CB0BA49FB8E5}" presName="childText" presStyleLbl="conFgAcc1" presStyleIdx="3" presStyleCnt="4">
        <dgm:presLayoutVars>
          <dgm:bulletEnabled val="1"/>
        </dgm:presLayoutVars>
      </dgm:prSet>
      <dgm:spPr/>
    </dgm:pt>
  </dgm:ptLst>
  <dgm:cxnLst>
    <dgm:cxn modelId="{7009C232-6330-4C1A-A06D-FDA52C5B4F57}" type="presOf" srcId="{E978C581-9B7F-4782-8257-1CA63621CFC3}" destId="{3D335148-AACA-42B0-BBAC-6522175DD829}" srcOrd="0" destOrd="0" presId="urn:microsoft.com/office/officeart/2005/8/layout/list1"/>
    <dgm:cxn modelId="{8411D532-AC10-49C6-BE8C-97B6A02371DA}" srcId="{E978C581-9B7F-4782-8257-1CA63621CFC3}" destId="{43B61147-83D0-43D0-AE58-CB0BA49FB8E5}" srcOrd="3" destOrd="0" parTransId="{C4CB4FBF-65D8-49AB-A99C-B485F1103866}" sibTransId="{68A65916-4A6B-4013-99F4-A66AADD5E440}"/>
    <dgm:cxn modelId="{B589CF3D-4A20-4E34-85E5-DA10570A8E14}" type="presOf" srcId="{F676191C-9DF7-46CD-B283-A4F4F14BD974}" destId="{416042D2-B70F-4F94-9C32-BC5EB34C9284}" srcOrd="0" destOrd="0" presId="urn:microsoft.com/office/officeart/2005/8/layout/list1"/>
    <dgm:cxn modelId="{9010E867-5FDE-4443-A6FF-BEC5D0864C45}" type="presOf" srcId="{0BD1DF0A-CC14-4174-8416-7090EDA1B67E}" destId="{059A0B28-1A9B-4E47-8D04-5267C3E7C8DB}" srcOrd="0" destOrd="0" presId="urn:microsoft.com/office/officeart/2005/8/layout/list1"/>
    <dgm:cxn modelId="{7B236A6A-377E-4402-AB46-C050EFF35311}" type="presOf" srcId="{E852FD54-4978-468A-B4D4-415D2F993A0B}" destId="{ED8B3824-6AA9-42E8-9035-1DCC9AB47F23}" srcOrd="1" destOrd="0" presId="urn:microsoft.com/office/officeart/2005/8/layout/list1"/>
    <dgm:cxn modelId="{7A30517F-40FD-4646-ADAD-D1CC65EEC429}" type="presOf" srcId="{43B61147-83D0-43D0-AE58-CB0BA49FB8E5}" destId="{11A8CC15-44D1-4689-8F56-1DD05C3BB120}" srcOrd="1" destOrd="0" presId="urn:microsoft.com/office/officeart/2005/8/layout/list1"/>
    <dgm:cxn modelId="{A8A9349A-499B-45E5-8A97-F47BE577E017}" type="presOf" srcId="{F676191C-9DF7-46CD-B283-A4F4F14BD974}" destId="{7C375C7C-C34F-41F0-BFB2-BD066BBD7596}" srcOrd="1" destOrd="0" presId="urn:microsoft.com/office/officeart/2005/8/layout/list1"/>
    <dgm:cxn modelId="{907AFA9C-3C9A-480D-9F68-B34C2996F31C}" type="presOf" srcId="{43B61147-83D0-43D0-AE58-CB0BA49FB8E5}" destId="{24909C75-B379-4F60-99EC-DBB7DCC2A230}" srcOrd="0" destOrd="0" presId="urn:microsoft.com/office/officeart/2005/8/layout/list1"/>
    <dgm:cxn modelId="{2C89059E-7885-47B6-8B0A-67AC920ED176}" type="presOf" srcId="{0BD1DF0A-CC14-4174-8416-7090EDA1B67E}" destId="{FD547569-81E2-46B2-988C-2FCF3AF11F73}" srcOrd="1" destOrd="0" presId="urn:microsoft.com/office/officeart/2005/8/layout/list1"/>
    <dgm:cxn modelId="{51FA34C7-8C47-483C-9721-B7EC329350B0}" srcId="{E978C581-9B7F-4782-8257-1CA63621CFC3}" destId="{0BD1DF0A-CC14-4174-8416-7090EDA1B67E}" srcOrd="0" destOrd="0" parTransId="{E9512DBC-C088-431E-A597-2DAECE1F5612}" sibTransId="{FA0C2908-AB72-4606-AA9D-CBF7988F93C5}"/>
    <dgm:cxn modelId="{36B33CD9-ECAD-430A-B55B-0A31E8CA3ABE}" type="presOf" srcId="{E852FD54-4978-468A-B4D4-415D2F993A0B}" destId="{16D9535A-B54A-4CC0-8AB3-11AAA5825BB2}" srcOrd="0" destOrd="0" presId="urn:microsoft.com/office/officeart/2005/8/layout/list1"/>
    <dgm:cxn modelId="{E0C810EF-87AA-4772-A678-70191B2F52B6}" srcId="{E978C581-9B7F-4782-8257-1CA63621CFC3}" destId="{E852FD54-4978-468A-B4D4-415D2F993A0B}" srcOrd="2" destOrd="0" parTransId="{CC18D4ED-97E0-44D1-8F07-E610186B40C7}" sibTransId="{5E8F3865-D788-4DB8-91DA-E67C0E3F130B}"/>
    <dgm:cxn modelId="{185E9FF0-8088-4348-ACA2-76795BD429AA}" srcId="{E978C581-9B7F-4782-8257-1CA63621CFC3}" destId="{F676191C-9DF7-46CD-B283-A4F4F14BD974}" srcOrd="1" destOrd="0" parTransId="{DA540E14-5641-4902-B14A-69C68A2A15D1}" sibTransId="{8AEC1C5B-EA5A-47DF-AE1E-00E81E50AA62}"/>
    <dgm:cxn modelId="{429294EE-E925-4406-807D-8F41FF219C7C}" type="presParOf" srcId="{3D335148-AACA-42B0-BBAC-6522175DD829}" destId="{24A91CD8-A3D2-4048-A21F-871400277B43}" srcOrd="0" destOrd="0" presId="urn:microsoft.com/office/officeart/2005/8/layout/list1"/>
    <dgm:cxn modelId="{DC956D89-F5DF-461F-B26A-E4DED0510D42}" type="presParOf" srcId="{24A91CD8-A3D2-4048-A21F-871400277B43}" destId="{059A0B28-1A9B-4E47-8D04-5267C3E7C8DB}" srcOrd="0" destOrd="0" presId="urn:microsoft.com/office/officeart/2005/8/layout/list1"/>
    <dgm:cxn modelId="{B2F8211F-5470-4659-9FB0-26D4978D7166}" type="presParOf" srcId="{24A91CD8-A3D2-4048-A21F-871400277B43}" destId="{FD547569-81E2-46B2-988C-2FCF3AF11F73}" srcOrd="1" destOrd="0" presId="urn:microsoft.com/office/officeart/2005/8/layout/list1"/>
    <dgm:cxn modelId="{693AA07D-ABE0-40AA-9165-F61D8A7EB73F}" type="presParOf" srcId="{3D335148-AACA-42B0-BBAC-6522175DD829}" destId="{FE2E9271-BF65-4BDE-AE07-BE6E385C81E4}" srcOrd="1" destOrd="0" presId="urn:microsoft.com/office/officeart/2005/8/layout/list1"/>
    <dgm:cxn modelId="{31DDFA71-9F9A-4F0C-B28A-240A55FDA792}" type="presParOf" srcId="{3D335148-AACA-42B0-BBAC-6522175DD829}" destId="{1531E86D-E4E7-4E2E-8E0E-C2684B7C0E30}" srcOrd="2" destOrd="0" presId="urn:microsoft.com/office/officeart/2005/8/layout/list1"/>
    <dgm:cxn modelId="{379F2A88-F9EF-4FF2-BD2C-7DD3EAE0A715}" type="presParOf" srcId="{3D335148-AACA-42B0-BBAC-6522175DD829}" destId="{BF4EAA84-3D5B-48C5-A85A-942E2B786577}" srcOrd="3" destOrd="0" presId="urn:microsoft.com/office/officeart/2005/8/layout/list1"/>
    <dgm:cxn modelId="{BAAA35B9-51FC-4A58-998D-37C3B8C67F8E}" type="presParOf" srcId="{3D335148-AACA-42B0-BBAC-6522175DD829}" destId="{B105C133-4550-4468-98F2-EAED11ED0CF4}" srcOrd="4" destOrd="0" presId="urn:microsoft.com/office/officeart/2005/8/layout/list1"/>
    <dgm:cxn modelId="{6F43D0AF-1587-467B-9887-D493102B738B}" type="presParOf" srcId="{B105C133-4550-4468-98F2-EAED11ED0CF4}" destId="{416042D2-B70F-4F94-9C32-BC5EB34C9284}" srcOrd="0" destOrd="0" presId="urn:microsoft.com/office/officeart/2005/8/layout/list1"/>
    <dgm:cxn modelId="{20F35825-187C-4292-94AA-D4D69BC35A4A}" type="presParOf" srcId="{B105C133-4550-4468-98F2-EAED11ED0CF4}" destId="{7C375C7C-C34F-41F0-BFB2-BD066BBD7596}" srcOrd="1" destOrd="0" presId="urn:microsoft.com/office/officeart/2005/8/layout/list1"/>
    <dgm:cxn modelId="{41CABF9E-ACB7-47CC-88B0-2FC65A478022}" type="presParOf" srcId="{3D335148-AACA-42B0-BBAC-6522175DD829}" destId="{879AC404-AFD0-40B6-8A10-EBA3468F72E0}" srcOrd="5" destOrd="0" presId="urn:microsoft.com/office/officeart/2005/8/layout/list1"/>
    <dgm:cxn modelId="{3613B074-DBE9-4E5F-A05F-C9314B9583A5}" type="presParOf" srcId="{3D335148-AACA-42B0-BBAC-6522175DD829}" destId="{CC734556-3CDA-4766-B7BF-6EEB973716D9}" srcOrd="6" destOrd="0" presId="urn:microsoft.com/office/officeart/2005/8/layout/list1"/>
    <dgm:cxn modelId="{CF35C039-0823-439B-9522-5FF84494CC35}" type="presParOf" srcId="{3D335148-AACA-42B0-BBAC-6522175DD829}" destId="{E52BDE0F-6BDF-4ABE-99B1-C74D08DF7C12}" srcOrd="7" destOrd="0" presId="urn:microsoft.com/office/officeart/2005/8/layout/list1"/>
    <dgm:cxn modelId="{758D0281-C72A-4259-95C3-70FB44B6F3DF}" type="presParOf" srcId="{3D335148-AACA-42B0-BBAC-6522175DD829}" destId="{C8D74A5C-6735-4F8C-A0D9-8EA1E135E329}" srcOrd="8" destOrd="0" presId="urn:microsoft.com/office/officeart/2005/8/layout/list1"/>
    <dgm:cxn modelId="{961D4EEB-E99D-4CC7-A550-259A8160D188}" type="presParOf" srcId="{C8D74A5C-6735-4F8C-A0D9-8EA1E135E329}" destId="{16D9535A-B54A-4CC0-8AB3-11AAA5825BB2}" srcOrd="0" destOrd="0" presId="urn:microsoft.com/office/officeart/2005/8/layout/list1"/>
    <dgm:cxn modelId="{D78558CF-3E55-4382-8C4A-C46088FADD3F}" type="presParOf" srcId="{C8D74A5C-6735-4F8C-A0D9-8EA1E135E329}" destId="{ED8B3824-6AA9-42E8-9035-1DCC9AB47F23}" srcOrd="1" destOrd="0" presId="urn:microsoft.com/office/officeart/2005/8/layout/list1"/>
    <dgm:cxn modelId="{E2F10150-11EA-4B0A-8CFD-955091ADE132}" type="presParOf" srcId="{3D335148-AACA-42B0-BBAC-6522175DD829}" destId="{806C5659-840F-4810-98EB-27B1D8DAC8A0}" srcOrd="9" destOrd="0" presId="urn:microsoft.com/office/officeart/2005/8/layout/list1"/>
    <dgm:cxn modelId="{D1C56C17-FA4F-46EB-8A77-C5A837274327}" type="presParOf" srcId="{3D335148-AACA-42B0-BBAC-6522175DD829}" destId="{6789DF30-F626-4683-B7F9-8FBD887825B5}" srcOrd="10" destOrd="0" presId="urn:microsoft.com/office/officeart/2005/8/layout/list1"/>
    <dgm:cxn modelId="{55BFE559-2325-4671-9CC8-D678A2ADB527}" type="presParOf" srcId="{3D335148-AACA-42B0-BBAC-6522175DD829}" destId="{7083E714-423B-426D-A573-AF40E0BA928E}" srcOrd="11" destOrd="0" presId="urn:microsoft.com/office/officeart/2005/8/layout/list1"/>
    <dgm:cxn modelId="{F2C1D1E4-6E02-4DDC-804E-EF2AFE77C143}" type="presParOf" srcId="{3D335148-AACA-42B0-BBAC-6522175DD829}" destId="{A7659ECA-8002-40DE-A7B3-49F2AE205979}" srcOrd="12" destOrd="0" presId="urn:microsoft.com/office/officeart/2005/8/layout/list1"/>
    <dgm:cxn modelId="{0CDF0066-9315-4AF3-B44C-58FE1E74CFF5}" type="presParOf" srcId="{A7659ECA-8002-40DE-A7B3-49F2AE205979}" destId="{24909C75-B379-4F60-99EC-DBB7DCC2A230}" srcOrd="0" destOrd="0" presId="urn:microsoft.com/office/officeart/2005/8/layout/list1"/>
    <dgm:cxn modelId="{326F74C7-2BD8-4820-A70C-D4A51A66883B}" type="presParOf" srcId="{A7659ECA-8002-40DE-A7B3-49F2AE205979}" destId="{11A8CC15-44D1-4689-8F56-1DD05C3BB120}" srcOrd="1" destOrd="0" presId="urn:microsoft.com/office/officeart/2005/8/layout/list1"/>
    <dgm:cxn modelId="{D267D743-215A-473B-97D0-8E201E8038A8}" type="presParOf" srcId="{3D335148-AACA-42B0-BBAC-6522175DD829}" destId="{4C305C2B-278F-4577-9B45-83B9F4FD53C1}" srcOrd="13" destOrd="0" presId="urn:microsoft.com/office/officeart/2005/8/layout/list1"/>
    <dgm:cxn modelId="{D0D98716-9AAC-4936-AB6C-9FB3E31D44A7}" type="presParOf" srcId="{3D335148-AACA-42B0-BBAC-6522175DD829}" destId="{1BBC2E68-CE53-4C30-B20D-6DD61538311C}"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5C2BFC-9A39-46B1-A70F-D84B0D27B0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4EB17E7-5C59-433C-80B0-37F4F50E65EA}">
      <dgm:prSet phldrT="[Text]"/>
      <dgm:spPr/>
      <dgm:t>
        <a:bodyPr/>
        <a:lstStyle/>
        <a:p>
          <a:pPr algn="ctr" rtl="1"/>
          <a:r>
            <a:rPr lang="ar-OM" dirty="0"/>
            <a:t>2015</a:t>
          </a:r>
          <a:endParaRPr lang="en-US" dirty="0"/>
        </a:p>
      </dgm:t>
    </dgm:pt>
    <dgm:pt modelId="{E7230CC7-37EE-45FE-96D5-44050400445A}" type="parTrans" cxnId="{CB38FEE9-D7A0-49DA-8A39-EBC1DE5D5E82}">
      <dgm:prSet/>
      <dgm:spPr/>
      <dgm:t>
        <a:bodyPr/>
        <a:lstStyle/>
        <a:p>
          <a:pPr rtl="1"/>
          <a:endParaRPr lang="en-US"/>
        </a:p>
      </dgm:t>
    </dgm:pt>
    <dgm:pt modelId="{4F80F872-E719-4E70-A96E-4BBA6890C4E0}" type="sibTrans" cxnId="{CB38FEE9-D7A0-49DA-8A39-EBC1DE5D5E82}">
      <dgm:prSet/>
      <dgm:spPr/>
      <dgm:t>
        <a:bodyPr/>
        <a:lstStyle/>
        <a:p>
          <a:pPr rtl="1"/>
          <a:endParaRPr lang="en-US"/>
        </a:p>
      </dgm:t>
    </dgm:pt>
    <dgm:pt modelId="{7E07EF63-F231-470D-8A8C-6B070B25797D}">
      <dgm:prSet phldrT="[Text]"/>
      <dgm:spPr/>
      <dgm:t>
        <a:bodyPr/>
        <a:lstStyle/>
        <a:p>
          <a:pPr rtl="1"/>
          <a:r>
            <a:rPr lang="ar-OM" dirty="0" err="1"/>
            <a:t>تشابالا</a:t>
          </a:r>
          <a:r>
            <a:rPr lang="ar-OM" dirty="0"/>
            <a:t> </a:t>
          </a:r>
          <a:endParaRPr lang="en-US" dirty="0"/>
        </a:p>
      </dgm:t>
    </dgm:pt>
    <dgm:pt modelId="{8A699E60-B4A3-45A4-AFF9-FBB3671796F9}" type="parTrans" cxnId="{08B0851E-2D9C-422C-8D11-B1C763E0F4B5}">
      <dgm:prSet/>
      <dgm:spPr/>
      <dgm:t>
        <a:bodyPr/>
        <a:lstStyle/>
        <a:p>
          <a:pPr rtl="1"/>
          <a:endParaRPr lang="en-US"/>
        </a:p>
      </dgm:t>
    </dgm:pt>
    <dgm:pt modelId="{5E636AE3-1C65-4260-8342-C214C55EE461}" type="sibTrans" cxnId="{08B0851E-2D9C-422C-8D11-B1C763E0F4B5}">
      <dgm:prSet/>
      <dgm:spPr/>
      <dgm:t>
        <a:bodyPr/>
        <a:lstStyle/>
        <a:p>
          <a:pPr rtl="1"/>
          <a:endParaRPr lang="en-US"/>
        </a:p>
      </dgm:t>
    </dgm:pt>
    <dgm:pt modelId="{44CE79D3-4589-4683-9870-9ABC0A563ADF}">
      <dgm:prSet phldrT="[Text]"/>
      <dgm:spPr/>
      <dgm:t>
        <a:bodyPr/>
        <a:lstStyle/>
        <a:p>
          <a:pPr rtl="1"/>
          <a:r>
            <a:rPr lang="ar-OM" dirty="0"/>
            <a:t>تجهيز الموارد البشرية والمادية في المناطق المتوقع تأثرها</a:t>
          </a:r>
          <a:endParaRPr lang="en-US" dirty="0"/>
        </a:p>
      </dgm:t>
    </dgm:pt>
    <dgm:pt modelId="{12BF8182-5161-461A-BC88-76D4CD58C91E}" type="sibTrans" cxnId="{16F63EDD-4724-4B12-B00D-0485D300849E}">
      <dgm:prSet/>
      <dgm:spPr/>
      <dgm:t>
        <a:bodyPr/>
        <a:lstStyle/>
        <a:p>
          <a:pPr rtl="1"/>
          <a:endParaRPr lang="en-US"/>
        </a:p>
      </dgm:t>
    </dgm:pt>
    <dgm:pt modelId="{019C1808-4168-46AD-9EB9-48087990243B}" type="parTrans" cxnId="{16F63EDD-4724-4B12-B00D-0485D300849E}">
      <dgm:prSet/>
      <dgm:spPr/>
      <dgm:t>
        <a:bodyPr/>
        <a:lstStyle/>
        <a:p>
          <a:pPr rtl="1"/>
          <a:endParaRPr lang="en-US"/>
        </a:p>
      </dgm:t>
    </dgm:pt>
    <dgm:pt modelId="{FD2083FA-8F3A-42A1-8487-22BEBC952269}">
      <dgm:prSet phldrT="[Text]"/>
      <dgm:spPr/>
      <dgm:t>
        <a:bodyPr/>
        <a:lstStyle/>
        <a:p>
          <a:pPr rtl="1"/>
          <a:r>
            <a:rPr lang="ar-OM" dirty="0"/>
            <a:t>أهمية تفعيل التجوال المحلي</a:t>
          </a:r>
          <a:endParaRPr lang="en-US" dirty="0"/>
        </a:p>
      </dgm:t>
    </dgm:pt>
    <dgm:pt modelId="{012C89D2-D3F4-400A-8A9D-0480B796B727}" type="parTrans" cxnId="{6B4ABCB8-5515-4351-A8CE-55959D75159F}">
      <dgm:prSet/>
      <dgm:spPr/>
      <dgm:t>
        <a:bodyPr/>
        <a:lstStyle/>
        <a:p>
          <a:endParaRPr lang="en-US"/>
        </a:p>
      </dgm:t>
    </dgm:pt>
    <dgm:pt modelId="{80214A87-BB40-4581-8DF2-57BB6EB9B3E3}" type="sibTrans" cxnId="{6B4ABCB8-5515-4351-A8CE-55959D75159F}">
      <dgm:prSet/>
      <dgm:spPr/>
      <dgm:t>
        <a:bodyPr/>
        <a:lstStyle/>
        <a:p>
          <a:endParaRPr lang="en-US"/>
        </a:p>
      </dgm:t>
    </dgm:pt>
    <dgm:pt modelId="{C2A4D8D2-03F0-406F-8C81-E7E82EFE9B50}">
      <dgm:prSet phldrT="[Text]"/>
      <dgm:spPr/>
      <dgm:t>
        <a:bodyPr/>
        <a:lstStyle/>
        <a:p>
          <a:pPr rtl="1"/>
          <a:r>
            <a:rPr lang="ar-OM" dirty="0"/>
            <a:t>خدمة بث الانذارات</a:t>
          </a:r>
          <a:endParaRPr lang="en-US" dirty="0"/>
        </a:p>
      </dgm:t>
    </dgm:pt>
    <dgm:pt modelId="{D5D80A84-7448-46D9-9D61-E294B2F2BE57}" type="parTrans" cxnId="{0740699A-F054-4C64-AD72-4829C81F9F69}">
      <dgm:prSet/>
      <dgm:spPr/>
      <dgm:t>
        <a:bodyPr/>
        <a:lstStyle/>
        <a:p>
          <a:endParaRPr lang="en-US"/>
        </a:p>
      </dgm:t>
    </dgm:pt>
    <dgm:pt modelId="{1EA14ECA-73CA-4DA3-A7A9-762C3A4C3C34}" type="sibTrans" cxnId="{0740699A-F054-4C64-AD72-4829C81F9F69}">
      <dgm:prSet/>
      <dgm:spPr/>
      <dgm:t>
        <a:bodyPr/>
        <a:lstStyle/>
        <a:p>
          <a:endParaRPr lang="en-US"/>
        </a:p>
      </dgm:t>
    </dgm:pt>
    <dgm:pt modelId="{B506EFE0-35C1-4615-9943-717CB7693037}">
      <dgm:prSet phldrT="[Text]"/>
      <dgm:spPr/>
      <dgm:t>
        <a:bodyPr/>
        <a:lstStyle/>
        <a:p>
          <a:pPr rtl="1"/>
          <a:r>
            <a:rPr lang="ar-OM" dirty="0"/>
            <a:t>مراعاة استخدام الترددات بدون المرور بالإجراءات المتبعة الاعتيادية</a:t>
          </a:r>
          <a:endParaRPr lang="en-US" dirty="0"/>
        </a:p>
      </dgm:t>
    </dgm:pt>
    <dgm:pt modelId="{849AD4C7-82D1-43F5-B45F-CE7B2330A7EE}" type="parTrans" cxnId="{17D27D31-37C5-4544-BB83-C0016C4F5D60}">
      <dgm:prSet/>
      <dgm:spPr/>
    </dgm:pt>
    <dgm:pt modelId="{DCECBD06-391F-4B65-A73D-EAA527F7DC6A}" type="sibTrans" cxnId="{17D27D31-37C5-4544-BB83-C0016C4F5D60}">
      <dgm:prSet/>
      <dgm:spPr/>
    </dgm:pt>
    <dgm:pt modelId="{B1DF07F2-DE76-4C12-A28C-C0B26D24A463}" type="pres">
      <dgm:prSet presAssocID="{5B5C2BFC-9A39-46B1-A70F-D84B0D27B0BA}" presName="Name0" presStyleCnt="0">
        <dgm:presLayoutVars>
          <dgm:chMax/>
          <dgm:chPref val="3"/>
          <dgm:dir/>
          <dgm:animOne val="branch"/>
          <dgm:animLvl val="lvl"/>
        </dgm:presLayoutVars>
      </dgm:prSet>
      <dgm:spPr/>
    </dgm:pt>
    <dgm:pt modelId="{37452132-504C-4C12-A7A4-DFE9F964593E}" type="pres">
      <dgm:prSet presAssocID="{34EB17E7-5C59-433C-80B0-37F4F50E65EA}" presName="composite" presStyleCnt="0"/>
      <dgm:spPr/>
    </dgm:pt>
    <dgm:pt modelId="{0F4EB4CB-A6DB-4B70-BFF5-FBE46CF1E51D}" type="pres">
      <dgm:prSet presAssocID="{34EB17E7-5C59-433C-80B0-37F4F50E65EA}" presName="FirstChild" presStyleLbl="revTx" presStyleIdx="0" presStyleCnt="2">
        <dgm:presLayoutVars>
          <dgm:chMax val="0"/>
          <dgm:chPref val="0"/>
          <dgm:bulletEnabled val="1"/>
        </dgm:presLayoutVars>
      </dgm:prSet>
      <dgm:spPr/>
    </dgm:pt>
    <dgm:pt modelId="{E9ECC71F-760C-407F-830B-681737631B7F}" type="pres">
      <dgm:prSet presAssocID="{34EB17E7-5C59-433C-80B0-37F4F50E65EA}" presName="Parent" presStyleLbl="alignNode1" presStyleIdx="0" presStyleCnt="1">
        <dgm:presLayoutVars>
          <dgm:chMax val="3"/>
          <dgm:chPref val="3"/>
          <dgm:bulletEnabled val="1"/>
        </dgm:presLayoutVars>
      </dgm:prSet>
      <dgm:spPr/>
    </dgm:pt>
    <dgm:pt modelId="{77C92305-C635-40AF-A854-60E755005DA7}" type="pres">
      <dgm:prSet presAssocID="{34EB17E7-5C59-433C-80B0-37F4F50E65EA}" presName="Accent" presStyleLbl="parChTrans1D1" presStyleIdx="0" presStyleCnt="1"/>
      <dgm:spPr/>
    </dgm:pt>
    <dgm:pt modelId="{D1D9A803-8606-4AC2-9B9B-50D8138CA18C}" type="pres">
      <dgm:prSet presAssocID="{34EB17E7-5C59-433C-80B0-37F4F50E65EA}" presName="Child" presStyleLbl="revTx" presStyleIdx="1" presStyleCnt="2">
        <dgm:presLayoutVars>
          <dgm:chMax val="0"/>
          <dgm:chPref val="0"/>
          <dgm:bulletEnabled val="1"/>
        </dgm:presLayoutVars>
      </dgm:prSet>
      <dgm:spPr/>
    </dgm:pt>
  </dgm:ptLst>
  <dgm:cxnLst>
    <dgm:cxn modelId="{AC3AD002-5793-485E-88D0-FA4790AD2AEC}" type="presOf" srcId="{C2A4D8D2-03F0-406F-8C81-E7E82EFE9B50}" destId="{D1D9A803-8606-4AC2-9B9B-50D8138CA18C}" srcOrd="0" destOrd="3" presId="urn:microsoft.com/office/officeart/2011/layout/TabList"/>
    <dgm:cxn modelId="{492F3503-7A49-41DA-BD23-53F0D6B0D9D0}" type="presOf" srcId="{44CE79D3-4589-4683-9870-9ABC0A563ADF}" destId="{D1D9A803-8606-4AC2-9B9B-50D8138CA18C}" srcOrd="0" destOrd="0" presId="urn:microsoft.com/office/officeart/2011/layout/TabList"/>
    <dgm:cxn modelId="{08B0851E-2D9C-422C-8D11-B1C763E0F4B5}" srcId="{34EB17E7-5C59-433C-80B0-37F4F50E65EA}" destId="{7E07EF63-F231-470D-8A8C-6B070B25797D}" srcOrd="0" destOrd="0" parTransId="{8A699E60-B4A3-45A4-AFF9-FBB3671796F9}" sibTransId="{5E636AE3-1C65-4260-8342-C214C55EE461}"/>
    <dgm:cxn modelId="{BA517D2E-0A3A-4C27-BA4B-0B03A412AA51}" type="presOf" srcId="{B506EFE0-35C1-4615-9943-717CB7693037}" destId="{D1D9A803-8606-4AC2-9B9B-50D8138CA18C}" srcOrd="0" destOrd="1" presId="urn:microsoft.com/office/officeart/2011/layout/TabList"/>
    <dgm:cxn modelId="{17D27D31-37C5-4544-BB83-C0016C4F5D60}" srcId="{34EB17E7-5C59-433C-80B0-37F4F50E65EA}" destId="{B506EFE0-35C1-4615-9943-717CB7693037}" srcOrd="2" destOrd="0" parTransId="{849AD4C7-82D1-43F5-B45F-CE7B2330A7EE}" sibTransId="{DCECBD06-391F-4B65-A73D-EAA527F7DC6A}"/>
    <dgm:cxn modelId="{9294B34D-E63F-485D-8054-51C3A235EC7D}" type="presOf" srcId="{FD2083FA-8F3A-42A1-8487-22BEBC952269}" destId="{D1D9A803-8606-4AC2-9B9B-50D8138CA18C}" srcOrd="0" destOrd="2" presId="urn:microsoft.com/office/officeart/2011/layout/TabList"/>
    <dgm:cxn modelId="{E690104E-294C-4B39-A4CC-3B58DC4D65BF}" type="presOf" srcId="{34EB17E7-5C59-433C-80B0-37F4F50E65EA}" destId="{E9ECC71F-760C-407F-830B-681737631B7F}" srcOrd="0" destOrd="0" presId="urn:microsoft.com/office/officeart/2011/layout/TabList"/>
    <dgm:cxn modelId="{0740699A-F054-4C64-AD72-4829C81F9F69}" srcId="{34EB17E7-5C59-433C-80B0-37F4F50E65EA}" destId="{C2A4D8D2-03F0-406F-8C81-E7E82EFE9B50}" srcOrd="4" destOrd="0" parTransId="{D5D80A84-7448-46D9-9D61-E294B2F2BE57}" sibTransId="{1EA14ECA-73CA-4DA3-A7A9-762C3A4C3C34}"/>
    <dgm:cxn modelId="{ABBBC0A3-E8B7-4616-A343-BB060F2D06CC}" type="presOf" srcId="{5B5C2BFC-9A39-46B1-A70F-D84B0D27B0BA}" destId="{B1DF07F2-DE76-4C12-A28C-C0B26D24A463}" srcOrd="0" destOrd="0" presId="urn:microsoft.com/office/officeart/2011/layout/TabList"/>
    <dgm:cxn modelId="{6B4ABCB8-5515-4351-A8CE-55959D75159F}" srcId="{34EB17E7-5C59-433C-80B0-37F4F50E65EA}" destId="{FD2083FA-8F3A-42A1-8487-22BEBC952269}" srcOrd="3" destOrd="0" parTransId="{012C89D2-D3F4-400A-8A9D-0480B796B727}" sibTransId="{80214A87-BB40-4581-8DF2-57BB6EB9B3E3}"/>
    <dgm:cxn modelId="{0CDD6EC9-8F19-4239-AC7F-553370E13212}" type="presOf" srcId="{7E07EF63-F231-470D-8A8C-6B070B25797D}" destId="{0F4EB4CB-A6DB-4B70-BFF5-FBE46CF1E51D}" srcOrd="0" destOrd="0" presId="urn:microsoft.com/office/officeart/2011/layout/TabList"/>
    <dgm:cxn modelId="{16F63EDD-4724-4B12-B00D-0485D300849E}" srcId="{34EB17E7-5C59-433C-80B0-37F4F50E65EA}" destId="{44CE79D3-4589-4683-9870-9ABC0A563ADF}" srcOrd="1" destOrd="0" parTransId="{019C1808-4168-46AD-9EB9-48087990243B}" sibTransId="{12BF8182-5161-461A-BC88-76D4CD58C91E}"/>
    <dgm:cxn modelId="{CB38FEE9-D7A0-49DA-8A39-EBC1DE5D5E82}" srcId="{5B5C2BFC-9A39-46B1-A70F-D84B0D27B0BA}" destId="{34EB17E7-5C59-433C-80B0-37F4F50E65EA}" srcOrd="0" destOrd="0" parTransId="{E7230CC7-37EE-45FE-96D5-44050400445A}" sibTransId="{4F80F872-E719-4E70-A96E-4BBA6890C4E0}"/>
    <dgm:cxn modelId="{97683C87-8061-4517-B930-85A829869663}" type="presParOf" srcId="{B1DF07F2-DE76-4C12-A28C-C0B26D24A463}" destId="{37452132-504C-4C12-A7A4-DFE9F964593E}" srcOrd="0" destOrd="0" presId="urn:microsoft.com/office/officeart/2011/layout/TabList"/>
    <dgm:cxn modelId="{592D5BBA-8C55-4B3E-83E2-892ED32DA46A}" type="presParOf" srcId="{37452132-504C-4C12-A7A4-DFE9F964593E}" destId="{0F4EB4CB-A6DB-4B70-BFF5-FBE46CF1E51D}" srcOrd="0" destOrd="0" presId="urn:microsoft.com/office/officeart/2011/layout/TabList"/>
    <dgm:cxn modelId="{F300B62E-A826-4FDB-9343-027EC2E9675F}" type="presParOf" srcId="{37452132-504C-4C12-A7A4-DFE9F964593E}" destId="{E9ECC71F-760C-407F-830B-681737631B7F}" srcOrd="1" destOrd="0" presId="urn:microsoft.com/office/officeart/2011/layout/TabList"/>
    <dgm:cxn modelId="{64C6A297-77F1-4093-952A-3382C4553BDE}" type="presParOf" srcId="{37452132-504C-4C12-A7A4-DFE9F964593E}" destId="{77C92305-C635-40AF-A854-60E755005DA7}" srcOrd="2" destOrd="0" presId="urn:microsoft.com/office/officeart/2011/layout/TabList"/>
    <dgm:cxn modelId="{3C2507A9-E81C-4F4D-9EDE-F62290AE9115}" type="presParOf" srcId="{B1DF07F2-DE76-4C12-A28C-C0B26D24A463}" destId="{D1D9A803-8606-4AC2-9B9B-50D8138CA18C}" srcOrd="1"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5C2BFC-9A39-46B1-A70F-D84B0D27B0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4EB17E7-5C59-433C-80B0-37F4F50E65EA}">
      <dgm:prSet phldrT="[Text]"/>
      <dgm:spPr/>
      <dgm:t>
        <a:bodyPr/>
        <a:lstStyle/>
        <a:p>
          <a:pPr algn="ctr" rtl="1"/>
          <a:r>
            <a:rPr lang="ar-OM" dirty="0"/>
            <a:t>2018</a:t>
          </a:r>
          <a:endParaRPr lang="en-US" dirty="0"/>
        </a:p>
      </dgm:t>
    </dgm:pt>
    <dgm:pt modelId="{E7230CC7-37EE-45FE-96D5-44050400445A}" type="parTrans" cxnId="{CB38FEE9-D7A0-49DA-8A39-EBC1DE5D5E82}">
      <dgm:prSet/>
      <dgm:spPr/>
      <dgm:t>
        <a:bodyPr/>
        <a:lstStyle/>
        <a:p>
          <a:pPr rtl="1"/>
          <a:endParaRPr lang="en-US"/>
        </a:p>
      </dgm:t>
    </dgm:pt>
    <dgm:pt modelId="{4F80F872-E719-4E70-A96E-4BBA6890C4E0}" type="sibTrans" cxnId="{CB38FEE9-D7A0-49DA-8A39-EBC1DE5D5E82}">
      <dgm:prSet/>
      <dgm:spPr/>
      <dgm:t>
        <a:bodyPr/>
        <a:lstStyle/>
        <a:p>
          <a:pPr rtl="1"/>
          <a:endParaRPr lang="en-US"/>
        </a:p>
      </dgm:t>
    </dgm:pt>
    <dgm:pt modelId="{7E07EF63-F231-470D-8A8C-6B070B25797D}">
      <dgm:prSet phldrT="[Text]"/>
      <dgm:spPr/>
      <dgm:t>
        <a:bodyPr/>
        <a:lstStyle/>
        <a:p>
          <a:pPr rtl="1"/>
          <a:r>
            <a:rPr lang="ar-OM" dirty="0"/>
            <a:t>مكونو </a:t>
          </a:r>
          <a:endParaRPr lang="en-US" dirty="0"/>
        </a:p>
      </dgm:t>
    </dgm:pt>
    <dgm:pt modelId="{8A699E60-B4A3-45A4-AFF9-FBB3671796F9}" type="parTrans" cxnId="{08B0851E-2D9C-422C-8D11-B1C763E0F4B5}">
      <dgm:prSet/>
      <dgm:spPr/>
      <dgm:t>
        <a:bodyPr/>
        <a:lstStyle/>
        <a:p>
          <a:pPr rtl="1"/>
          <a:endParaRPr lang="en-US"/>
        </a:p>
      </dgm:t>
    </dgm:pt>
    <dgm:pt modelId="{5E636AE3-1C65-4260-8342-C214C55EE461}" type="sibTrans" cxnId="{08B0851E-2D9C-422C-8D11-B1C763E0F4B5}">
      <dgm:prSet/>
      <dgm:spPr/>
      <dgm:t>
        <a:bodyPr/>
        <a:lstStyle/>
        <a:p>
          <a:pPr rtl="1"/>
          <a:endParaRPr lang="en-US"/>
        </a:p>
      </dgm:t>
    </dgm:pt>
    <dgm:pt modelId="{44CE79D3-4589-4683-9870-9ABC0A563ADF}">
      <dgm:prSet phldrT="[Text]"/>
      <dgm:spPr/>
      <dgm:t>
        <a:bodyPr/>
        <a:lstStyle/>
        <a:p>
          <a:pPr rtl="1"/>
          <a:r>
            <a:rPr lang="ar-SA" dirty="0"/>
            <a:t>تقسيم المحافظة المتوقع تأثرها إلى مناطق وتوزيع الموارد </a:t>
          </a:r>
          <a:r>
            <a:rPr lang="ar-OM" dirty="0"/>
            <a:t>عليها</a:t>
          </a:r>
          <a:endParaRPr lang="en-US" dirty="0"/>
        </a:p>
      </dgm:t>
    </dgm:pt>
    <dgm:pt modelId="{12BF8182-5161-461A-BC88-76D4CD58C91E}" type="sibTrans" cxnId="{16F63EDD-4724-4B12-B00D-0485D300849E}">
      <dgm:prSet/>
      <dgm:spPr/>
      <dgm:t>
        <a:bodyPr/>
        <a:lstStyle/>
        <a:p>
          <a:pPr rtl="1"/>
          <a:endParaRPr lang="en-US"/>
        </a:p>
      </dgm:t>
    </dgm:pt>
    <dgm:pt modelId="{019C1808-4168-46AD-9EB9-48087990243B}" type="parTrans" cxnId="{16F63EDD-4724-4B12-B00D-0485D300849E}">
      <dgm:prSet/>
      <dgm:spPr/>
      <dgm:t>
        <a:bodyPr/>
        <a:lstStyle/>
        <a:p>
          <a:pPr rtl="1"/>
          <a:endParaRPr lang="en-US"/>
        </a:p>
      </dgm:t>
    </dgm:pt>
    <dgm:pt modelId="{6E07221C-2CC7-4958-B66A-63B4C8CA49B0}">
      <dgm:prSet phldrT="[Text]"/>
      <dgm:spPr/>
      <dgm:t>
        <a:bodyPr/>
        <a:lstStyle/>
        <a:p>
          <a:pPr rtl="1"/>
          <a:r>
            <a:rPr lang="ar-OM" dirty="0"/>
            <a:t>الابتعاد عن تمرير الكوابل والالياف البصرية في مسارات الاودية</a:t>
          </a:r>
          <a:endParaRPr lang="en-US" dirty="0"/>
        </a:p>
      </dgm:t>
    </dgm:pt>
    <dgm:pt modelId="{3E58FFA3-62C5-48B4-B717-832C65872E36}" type="parTrans" cxnId="{A73FAE86-AD9E-4109-894C-ADF94E116FC3}">
      <dgm:prSet/>
      <dgm:spPr/>
      <dgm:t>
        <a:bodyPr/>
        <a:lstStyle/>
        <a:p>
          <a:endParaRPr lang="en-US"/>
        </a:p>
      </dgm:t>
    </dgm:pt>
    <dgm:pt modelId="{5303A08A-6886-41EC-A7A3-536C28CB03AB}" type="sibTrans" cxnId="{A73FAE86-AD9E-4109-894C-ADF94E116FC3}">
      <dgm:prSet/>
      <dgm:spPr/>
      <dgm:t>
        <a:bodyPr/>
        <a:lstStyle/>
        <a:p>
          <a:endParaRPr lang="en-US"/>
        </a:p>
      </dgm:t>
    </dgm:pt>
    <dgm:pt modelId="{94C14EDF-5796-4DB0-B660-4FE2ED12F74E}">
      <dgm:prSet phldrT="[Text]"/>
      <dgm:spPr/>
      <dgm:t>
        <a:bodyPr/>
        <a:lstStyle/>
        <a:p>
          <a:pPr rtl="1"/>
          <a:r>
            <a:rPr lang="ar-OM" dirty="0"/>
            <a:t>استخدام وصلات الأقمار الصناعية كوصلات مؤقتة احتياطية</a:t>
          </a:r>
          <a:endParaRPr lang="en-US" dirty="0"/>
        </a:p>
      </dgm:t>
    </dgm:pt>
    <dgm:pt modelId="{0F63291A-987B-4AFF-810D-4EF337117D79}" type="parTrans" cxnId="{DD63CB6E-8770-4F2F-8B6E-5A2AF9FFCC30}">
      <dgm:prSet/>
      <dgm:spPr/>
      <dgm:t>
        <a:bodyPr/>
        <a:lstStyle/>
        <a:p>
          <a:endParaRPr lang="en-US"/>
        </a:p>
      </dgm:t>
    </dgm:pt>
    <dgm:pt modelId="{9D40AA0A-1230-403D-BFCA-C4CD8EC9B43C}" type="sibTrans" cxnId="{DD63CB6E-8770-4F2F-8B6E-5A2AF9FFCC30}">
      <dgm:prSet/>
      <dgm:spPr/>
      <dgm:t>
        <a:bodyPr/>
        <a:lstStyle/>
        <a:p>
          <a:endParaRPr lang="en-US"/>
        </a:p>
      </dgm:t>
    </dgm:pt>
    <dgm:pt modelId="{B1DF07F2-DE76-4C12-A28C-C0B26D24A463}" type="pres">
      <dgm:prSet presAssocID="{5B5C2BFC-9A39-46B1-A70F-D84B0D27B0BA}" presName="Name0" presStyleCnt="0">
        <dgm:presLayoutVars>
          <dgm:chMax/>
          <dgm:chPref val="3"/>
          <dgm:dir/>
          <dgm:animOne val="branch"/>
          <dgm:animLvl val="lvl"/>
        </dgm:presLayoutVars>
      </dgm:prSet>
      <dgm:spPr/>
    </dgm:pt>
    <dgm:pt modelId="{37452132-504C-4C12-A7A4-DFE9F964593E}" type="pres">
      <dgm:prSet presAssocID="{34EB17E7-5C59-433C-80B0-37F4F50E65EA}" presName="composite" presStyleCnt="0"/>
      <dgm:spPr/>
    </dgm:pt>
    <dgm:pt modelId="{0F4EB4CB-A6DB-4B70-BFF5-FBE46CF1E51D}" type="pres">
      <dgm:prSet presAssocID="{34EB17E7-5C59-433C-80B0-37F4F50E65EA}" presName="FirstChild" presStyleLbl="revTx" presStyleIdx="0" presStyleCnt="2">
        <dgm:presLayoutVars>
          <dgm:chMax val="0"/>
          <dgm:chPref val="0"/>
          <dgm:bulletEnabled val="1"/>
        </dgm:presLayoutVars>
      </dgm:prSet>
      <dgm:spPr/>
    </dgm:pt>
    <dgm:pt modelId="{E9ECC71F-760C-407F-830B-681737631B7F}" type="pres">
      <dgm:prSet presAssocID="{34EB17E7-5C59-433C-80B0-37F4F50E65EA}" presName="Parent" presStyleLbl="alignNode1" presStyleIdx="0" presStyleCnt="1">
        <dgm:presLayoutVars>
          <dgm:chMax val="3"/>
          <dgm:chPref val="3"/>
          <dgm:bulletEnabled val="1"/>
        </dgm:presLayoutVars>
      </dgm:prSet>
      <dgm:spPr/>
    </dgm:pt>
    <dgm:pt modelId="{77C92305-C635-40AF-A854-60E755005DA7}" type="pres">
      <dgm:prSet presAssocID="{34EB17E7-5C59-433C-80B0-37F4F50E65EA}" presName="Accent" presStyleLbl="parChTrans1D1" presStyleIdx="0" presStyleCnt="1"/>
      <dgm:spPr/>
    </dgm:pt>
    <dgm:pt modelId="{D1D9A803-8606-4AC2-9B9B-50D8138CA18C}" type="pres">
      <dgm:prSet presAssocID="{34EB17E7-5C59-433C-80B0-37F4F50E65EA}" presName="Child" presStyleLbl="revTx" presStyleIdx="1" presStyleCnt="2">
        <dgm:presLayoutVars>
          <dgm:chMax val="0"/>
          <dgm:chPref val="0"/>
          <dgm:bulletEnabled val="1"/>
        </dgm:presLayoutVars>
      </dgm:prSet>
      <dgm:spPr/>
    </dgm:pt>
  </dgm:ptLst>
  <dgm:cxnLst>
    <dgm:cxn modelId="{492F3503-7A49-41DA-BD23-53F0D6B0D9D0}" type="presOf" srcId="{44CE79D3-4589-4683-9870-9ABC0A563ADF}" destId="{D1D9A803-8606-4AC2-9B9B-50D8138CA18C}" srcOrd="0" destOrd="0" presId="urn:microsoft.com/office/officeart/2011/layout/TabList"/>
    <dgm:cxn modelId="{08B0851E-2D9C-422C-8D11-B1C763E0F4B5}" srcId="{34EB17E7-5C59-433C-80B0-37F4F50E65EA}" destId="{7E07EF63-F231-470D-8A8C-6B070B25797D}" srcOrd="0" destOrd="0" parTransId="{8A699E60-B4A3-45A4-AFF9-FBB3671796F9}" sibTransId="{5E636AE3-1C65-4260-8342-C214C55EE461}"/>
    <dgm:cxn modelId="{E690104E-294C-4B39-A4CC-3B58DC4D65BF}" type="presOf" srcId="{34EB17E7-5C59-433C-80B0-37F4F50E65EA}" destId="{E9ECC71F-760C-407F-830B-681737631B7F}" srcOrd="0" destOrd="0" presId="urn:microsoft.com/office/officeart/2011/layout/TabList"/>
    <dgm:cxn modelId="{DD63CB6E-8770-4F2F-8B6E-5A2AF9FFCC30}" srcId="{34EB17E7-5C59-433C-80B0-37F4F50E65EA}" destId="{94C14EDF-5796-4DB0-B660-4FE2ED12F74E}" srcOrd="3" destOrd="0" parTransId="{0F63291A-987B-4AFF-810D-4EF337117D79}" sibTransId="{9D40AA0A-1230-403D-BFCA-C4CD8EC9B43C}"/>
    <dgm:cxn modelId="{28B1587C-C060-43FA-9BF0-71E19B62B9D6}" type="presOf" srcId="{6E07221C-2CC7-4958-B66A-63B4C8CA49B0}" destId="{D1D9A803-8606-4AC2-9B9B-50D8138CA18C}" srcOrd="0" destOrd="1" presId="urn:microsoft.com/office/officeart/2011/layout/TabList"/>
    <dgm:cxn modelId="{A73FAE86-AD9E-4109-894C-ADF94E116FC3}" srcId="{34EB17E7-5C59-433C-80B0-37F4F50E65EA}" destId="{6E07221C-2CC7-4958-B66A-63B4C8CA49B0}" srcOrd="2" destOrd="0" parTransId="{3E58FFA3-62C5-48B4-B717-832C65872E36}" sibTransId="{5303A08A-6886-41EC-A7A3-536C28CB03AB}"/>
    <dgm:cxn modelId="{C6ABEEA1-89CE-450B-AB52-2A9B4C31A8DD}" type="presOf" srcId="{94C14EDF-5796-4DB0-B660-4FE2ED12F74E}" destId="{D1D9A803-8606-4AC2-9B9B-50D8138CA18C}" srcOrd="0" destOrd="2" presId="urn:microsoft.com/office/officeart/2011/layout/TabList"/>
    <dgm:cxn modelId="{ABBBC0A3-E8B7-4616-A343-BB060F2D06CC}" type="presOf" srcId="{5B5C2BFC-9A39-46B1-A70F-D84B0D27B0BA}" destId="{B1DF07F2-DE76-4C12-A28C-C0B26D24A463}" srcOrd="0" destOrd="0" presId="urn:microsoft.com/office/officeart/2011/layout/TabList"/>
    <dgm:cxn modelId="{0CDD6EC9-8F19-4239-AC7F-553370E13212}" type="presOf" srcId="{7E07EF63-F231-470D-8A8C-6B070B25797D}" destId="{0F4EB4CB-A6DB-4B70-BFF5-FBE46CF1E51D}" srcOrd="0" destOrd="0" presId="urn:microsoft.com/office/officeart/2011/layout/TabList"/>
    <dgm:cxn modelId="{16F63EDD-4724-4B12-B00D-0485D300849E}" srcId="{34EB17E7-5C59-433C-80B0-37F4F50E65EA}" destId="{44CE79D3-4589-4683-9870-9ABC0A563ADF}" srcOrd="1" destOrd="0" parTransId="{019C1808-4168-46AD-9EB9-48087990243B}" sibTransId="{12BF8182-5161-461A-BC88-76D4CD58C91E}"/>
    <dgm:cxn modelId="{CB38FEE9-D7A0-49DA-8A39-EBC1DE5D5E82}" srcId="{5B5C2BFC-9A39-46B1-A70F-D84B0D27B0BA}" destId="{34EB17E7-5C59-433C-80B0-37F4F50E65EA}" srcOrd="0" destOrd="0" parTransId="{E7230CC7-37EE-45FE-96D5-44050400445A}" sibTransId="{4F80F872-E719-4E70-A96E-4BBA6890C4E0}"/>
    <dgm:cxn modelId="{97683C87-8061-4517-B930-85A829869663}" type="presParOf" srcId="{B1DF07F2-DE76-4C12-A28C-C0B26D24A463}" destId="{37452132-504C-4C12-A7A4-DFE9F964593E}" srcOrd="0" destOrd="0" presId="urn:microsoft.com/office/officeart/2011/layout/TabList"/>
    <dgm:cxn modelId="{592D5BBA-8C55-4B3E-83E2-892ED32DA46A}" type="presParOf" srcId="{37452132-504C-4C12-A7A4-DFE9F964593E}" destId="{0F4EB4CB-A6DB-4B70-BFF5-FBE46CF1E51D}" srcOrd="0" destOrd="0" presId="urn:microsoft.com/office/officeart/2011/layout/TabList"/>
    <dgm:cxn modelId="{F300B62E-A826-4FDB-9343-027EC2E9675F}" type="presParOf" srcId="{37452132-504C-4C12-A7A4-DFE9F964593E}" destId="{E9ECC71F-760C-407F-830B-681737631B7F}" srcOrd="1" destOrd="0" presId="urn:microsoft.com/office/officeart/2011/layout/TabList"/>
    <dgm:cxn modelId="{64C6A297-77F1-4093-952A-3382C4553BDE}" type="presParOf" srcId="{37452132-504C-4C12-A7A4-DFE9F964593E}" destId="{77C92305-C635-40AF-A854-60E755005DA7}" srcOrd="2" destOrd="0" presId="urn:microsoft.com/office/officeart/2011/layout/TabList"/>
    <dgm:cxn modelId="{3C2507A9-E81C-4F4D-9EDE-F62290AE9115}" type="presParOf" srcId="{B1DF07F2-DE76-4C12-A28C-C0B26D24A463}" destId="{D1D9A803-8606-4AC2-9B9B-50D8138CA18C}" srcOrd="1"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5C2BFC-9A39-46B1-A70F-D84B0D27B0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4EB17E7-5C59-433C-80B0-37F4F50E65EA}">
      <dgm:prSet phldrT="[Text]"/>
      <dgm:spPr/>
      <dgm:t>
        <a:bodyPr/>
        <a:lstStyle/>
        <a:p>
          <a:pPr algn="ctr" rtl="1"/>
          <a:r>
            <a:rPr lang="ar-OM" dirty="0"/>
            <a:t>2018</a:t>
          </a:r>
          <a:endParaRPr lang="en-US" dirty="0"/>
        </a:p>
      </dgm:t>
    </dgm:pt>
    <dgm:pt modelId="{E7230CC7-37EE-45FE-96D5-44050400445A}" type="parTrans" cxnId="{CB38FEE9-D7A0-49DA-8A39-EBC1DE5D5E82}">
      <dgm:prSet/>
      <dgm:spPr/>
      <dgm:t>
        <a:bodyPr/>
        <a:lstStyle/>
        <a:p>
          <a:pPr rtl="1"/>
          <a:endParaRPr lang="en-US"/>
        </a:p>
      </dgm:t>
    </dgm:pt>
    <dgm:pt modelId="{4F80F872-E719-4E70-A96E-4BBA6890C4E0}" type="sibTrans" cxnId="{CB38FEE9-D7A0-49DA-8A39-EBC1DE5D5E82}">
      <dgm:prSet/>
      <dgm:spPr/>
      <dgm:t>
        <a:bodyPr/>
        <a:lstStyle/>
        <a:p>
          <a:pPr rtl="1"/>
          <a:endParaRPr lang="en-US"/>
        </a:p>
      </dgm:t>
    </dgm:pt>
    <dgm:pt modelId="{7E07EF63-F231-470D-8A8C-6B070B25797D}">
      <dgm:prSet phldrT="[Text]"/>
      <dgm:spPr/>
      <dgm:t>
        <a:bodyPr/>
        <a:lstStyle/>
        <a:p>
          <a:pPr rtl="1"/>
          <a:r>
            <a:rPr lang="ar-OM" dirty="0"/>
            <a:t>مكونو </a:t>
          </a:r>
          <a:endParaRPr lang="en-US" dirty="0"/>
        </a:p>
      </dgm:t>
    </dgm:pt>
    <dgm:pt modelId="{8A699E60-B4A3-45A4-AFF9-FBB3671796F9}" type="parTrans" cxnId="{08B0851E-2D9C-422C-8D11-B1C763E0F4B5}">
      <dgm:prSet/>
      <dgm:spPr/>
      <dgm:t>
        <a:bodyPr/>
        <a:lstStyle/>
        <a:p>
          <a:pPr rtl="1"/>
          <a:endParaRPr lang="en-US"/>
        </a:p>
      </dgm:t>
    </dgm:pt>
    <dgm:pt modelId="{5E636AE3-1C65-4260-8342-C214C55EE461}" type="sibTrans" cxnId="{08B0851E-2D9C-422C-8D11-B1C763E0F4B5}">
      <dgm:prSet/>
      <dgm:spPr/>
      <dgm:t>
        <a:bodyPr/>
        <a:lstStyle/>
        <a:p>
          <a:pPr rtl="1"/>
          <a:endParaRPr lang="en-US"/>
        </a:p>
      </dgm:t>
    </dgm:pt>
    <dgm:pt modelId="{44CE79D3-4589-4683-9870-9ABC0A563ADF}">
      <dgm:prSet phldrT="[Text]"/>
      <dgm:spPr/>
      <dgm:t>
        <a:bodyPr/>
        <a:lstStyle/>
        <a:p>
          <a:pPr rtl="1"/>
          <a:r>
            <a:rPr lang="ar-OM" dirty="0"/>
            <a:t>تجهيز المواقع الرئيسية بمولدات كهربائية دائمة ونشر مولدات متنقلة للمواقع الأخرى</a:t>
          </a:r>
          <a:endParaRPr lang="en-US" dirty="0"/>
        </a:p>
      </dgm:t>
    </dgm:pt>
    <dgm:pt modelId="{12BF8182-5161-461A-BC88-76D4CD58C91E}" type="sibTrans" cxnId="{16F63EDD-4724-4B12-B00D-0485D300849E}">
      <dgm:prSet/>
      <dgm:spPr/>
      <dgm:t>
        <a:bodyPr/>
        <a:lstStyle/>
        <a:p>
          <a:pPr rtl="1"/>
          <a:endParaRPr lang="en-US"/>
        </a:p>
      </dgm:t>
    </dgm:pt>
    <dgm:pt modelId="{019C1808-4168-46AD-9EB9-48087990243B}" type="parTrans" cxnId="{16F63EDD-4724-4B12-B00D-0485D300849E}">
      <dgm:prSet/>
      <dgm:spPr/>
      <dgm:t>
        <a:bodyPr/>
        <a:lstStyle/>
        <a:p>
          <a:pPr rtl="1"/>
          <a:endParaRPr lang="en-US"/>
        </a:p>
      </dgm:t>
    </dgm:pt>
    <dgm:pt modelId="{7F042CBD-A7D8-4408-8F75-1C44333E11A3}">
      <dgm:prSet phldrT="[Text]"/>
      <dgm:spPr/>
      <dgm:t>
        <a:bodyPr/>
        <a:lstStyle/>
        <a:p>
          <a:pPr rtl="1"/>
          <a:r>
            <a:rPr lang="ar-OM" dirty="0"/>
            <a:t>عدم تعاقد جميع المشغلين مع نفس الموردين والمقاولين</a:t>
          </a:r>
          <a:endParaRPr lang="en-US" dirty="0"/>
        </a:p>
      </dgm:t>
    </dgm:pt>
    <dgm:pt modelId="{0252171C-306E-46EB-AE7F-F76B0DF09BD3}" type="parTrans" cxnId="{2DE7D4F4-5EC5-4047-823C-86F1B0C24468}">
      <dgm:prSet/>
      <dgm:spPr/>
    </dgm:pt>
    <dgm:pt modelId="{1155E286-FBA1-402C-8A19-3FF17616C7EF}" type="sibTrans" cxnId="{2DE7D4F4-5EC5-4047-823C-86F1B0C24468}">
      <dgm:prSet/>
      <dgm:spPr/>
    </dgm:pt>
    <dgm:pt modelId="{B1DF07F2-DE76-4C12-A28C-C0B26D24A463}" type="pres">
      <dgm:prSet presAssocID="{5B5C2BFC-9A39-46B1-A70F-D84B0D27B0BA}" presName="Name0" presStyleCnt="0">
        <dgm:presLayoutVars>
          <dgm:chMax/>
          <dgm:chPref val="3"/>
          <dgm:dir/>
          <dgm:animOne val="branch"/>
          <dgm:animLvl val="lvl"/>
        </dgm:presLayoutVars>
      </dgm:prSet>
      <dgm:spPr/>
    </dgm:pt>
    <dgm:pt modelId="{37452132-504C-4C12-A7A4-DFE9F964593E}" type="pres">
      <dgm:prSet presAssocID="{34EB17E7-5C59-433C-80B0-37F4F50E65EA}" presName="composite" presStyleCnt="0"/>
      <dgm:spPr/>
    </dgm:pt>
    <dgm:pt modelId="{0F4EB4CB-A6DB-4B70-BFF5-FBE46CF1E51D}" type="pres">
      <dgm:prSet presAssocID="{34EB17E7-5C59-433C-80B0-37F4F50E65EA}" presName="FirstChild" presStyleLbl="revTx" presStyleIdx="0" presStyleCnt="2">
        <dgm:presLayoutVars>
          <dgm:chMax val="0"/>
          <dgm:chPref val="0"/>
          <dgm:bulletEnabled val="1"/>
        </dgm:presLayoutVars>
      </dgm:prSet>
      <dgm:spPr/>
    </dgm:pt>
    <dgm:pt modelId="{E9ECC71F-760C-407F-830B-681737631B7F}" type="pres">
      <dgm:prSet presAssocID="{34EB17E7-5C59-433C-80B0-37F4F50E65EA}" presName="Parent" presStyleLbl="alignNode1" presStyleIdx="0" presStyleCnt="1">
        <dgm:presLayoutVars>
          <dgm:chMax val="3"/>
          <dgm:chPref val="3"/>
          <dgm:bulletEnabled val="1"/>
        </dgm:presLayoutVars>
      </dgm:prSet>
      <dgm:spPr/>
    </dgm:pt>
    <dgm:pt modelId="{77C92305-C635-40AF-A854-60E755005DA7}" type="pres">
      <dgm:prSet presAssocID="{34EB17E7-5C59-433C-80B0-37F4F50E65EA}" presName="Accent" presStyleLbl="parChTrans1D1" presStyleIdx="0" presStyleCnt="1"/>
      <dgm:spPr/>
    </dgm:pt>
    <dgm:pt modelId="{D1D9A803-8606-4AC2-9B9B-50D8138CA18C}" type="pres">
      <dgm:prSet presAssocID="{34EB17E7-5C59-433C-80B0-37F4F50E65EA}" presName="Child" presStyleLbl="revTx" presStyleIdx="1" presStyleCnt="2">
        <dgm:presLayoutVars>
          <dgm:chMax val="0"/>
          <dgm:chPref val="0"/>
          <dgm:bulletEnabled val="1"/>
        </dgm:presLayoutVars>
      </dgm:prSet>
      <dgm:spPr/>
    </dgm:pt>
  </dgm:ptLst>
  <dgm:cxnLst>
    <dgm:cxn modelId="{492F3503-7A49-41DA-BD23-53F0D6B0D9D0}" type="presOf" srcId="{44CE79D3-4589-4683-9870-9ABC0A563ADF}" destId="{D1D9A803-8606-4AC2-9B9B-50D8138CA18C}" srcOrd="0" destOrd="0" presId="urn:microsoft.com/office/officeart/2011/layout/TabList"/>
    <dgm:cxn modelId="{08B0851E-2D9C-422C-8D11-B1C763E0F4B5}" srcId="{34EB17E7-5C59-433C-80B0-37F4F50E65EA}" destId="{7E07EF63-F231-470D-8A8C-6B070B25797D}" srcOrd="0" destOrd="0" parTransId="{8A699E60-B4A3-45A4-AFF9-FBB3671796F9}" sibTransId="{5E636AE3-1C65-4260-8342-C214C55EE461}"/>
    <dgm:cxn modelId="{FD910C6E-B169-480F-9B1C-2E09F9C241E5}" type="presOf" srcId="{7F042CBD-A7D8-4408-8F75-1C44333E11A3}" destId="{D1D9A803-8606-4AC2-9B9B-50D8138CA18C}" srcOrd="0" destOrd="1" presId="urn:microsoft.com/office/officeart/2011/layout/TabList"/>
    <dgm:cxn modelId="{E690104E-294C-4B39-A4CC-3B58DC4D65BF}" type="presOf" srcId="{34EB17E7-5C59-433C-80B0-37F4F50E65EA}" destId="{E9ECC71F-760C-407F-830B-681737631B7F}" srcOrd="0" destOrd="0" presId="urn:microsoft.com/office/officeart/2011/layout/TabList"/>
    <dgm:cxn modelId="{ABBBC0A3-E8B7-4616-A343-BB060F2D06CC}" type="presOf" srcId="{5B5C2BFC-9A39-46B1-A70F-D84B0D27B0BA}" destId="{B1DF07F2-DE76-4C12-A28C-C0B26D24A463}" srcOrd="0" destOrd="0" presId="urn:microsoft.com/office/officeart/2011/layout/TabList"/>
    <dgm:cxn modelId="{0CDD6EC9-8F19-4239-AC7F-553370E13212}" type="presOf" srcId="{7E07EF63-F231-470D-8A8C-6B070B25797D}" destId="{0F4EB4CB-A6DB-4B70-BFF5-FBE46CF1E51D}" srcOrd="0" destOrd="0" presId="urn:microsoft.com/office/officeart/2011/layout/TabList"/>
    <dgm:cxn modelId="{16F63EDD-4724-4B12-B00D-0485D300849E}" srcId="{34EB17E7-5C59-433C-80B0-37F4F50E65EA}" destId="{44CE79D3-4589-4683-9870-9ABC0A563ADF}" srcOrd="1" destOrd="0" parTransId="{019C1808-4168-46AD-9EB9-48087990243B}" sibTransId="{12BF8182-5161-461A-BC88-76D4CD58C91E}"/>
    <dgm:cxn modelId="{CB38FEE9-D7A0-49DA-8A39-EBC1DE5D5E82}" srcId="{5B5C2BFC-9A39-46B1-A70F-D84B0D27B0BA}" destId="{34EB17E7-5C59-433C-80B0-37F4F50E65EA}" srcOrd="0" destOrd="0" parTransId="{E7230CC7-37EE-45FE-96D5-44050400445A}" sibTransId="{4F80F872-E719-4E70-A96E-4BBA6890C4E0}"/>
    <dgm:cxn modelId="{2DE7D4F4-5EC5-4047-823C-86F1B0C24468}" srcId="{34EB17E7-5C59-433C-80B0-37F4F50E65EA}" destId="{7F042CBD-A7D8-4408-8F75-1C44333E11A3}" srcOrd="2" destOrd="0" parTransId="{0252171C-306E-46EB-AE7F-F76B0DF09BD3}" sibTransId="{1155E286-FBA1-402C-8A19-3FF17616C7EF}"/>
    <dgm:cxn modelId="{97683C87-8061-4517-B930-85A829869663}" type="presParOf" srcId="{B1DF07F2-DE76-4C12-A28C-C0B26D24A463}" destId="{37452132-504C-4C12-A7A4-DFE9F964593E}" srcOrd="0" destOrd="0" presId="urn:microsoft.com/office/officeart/2011/layout/TabList"/>
    <dgm:cxn modelId="{592D5BBA-8C55-4B3E-83E2-892ED32DA46A}" type="presParOf" srcId="{37452132-504C-4C12-A7A4-DFE9F964593E}" destId="{0F4EB4CB-A6DB-4B70-BFF5-FBE46CF1E51D}" srcOrd="0" destOrd="0" presId="urn:microsoft.com/office/officeart/2011/layout/TabList"/>
    <dgm:cxn modelId="{F300B62E-A826-4FDB-9343-027EC2E9675F}" type="presParOf" srcId="{37452132-504C-4C12-A7A4-DFE9F964593E}" destId="{E9ECC71F-760C-407F-830B-681737631B7F}" srcOrd="1" destOrd="0" presId="urn:microsoft.com/office/officeart/2011/layout/TabList"/>
    <dgm:cxn modelId="{64C6A297-77F1-4093-952A-3382C4553BDE}" type="presParOf" srcId="{37452132-504C-4C12-A7A4-DFE9F964593E}" destId="{77C92305-C635-40AF-A854-60E755005DA7}" srcOrd="2" destOrd="0" presId="urn:microsoft.com/office/officeart/2011/layout/TabList"/>
    <dgm:cxn modelId="{3C2507A9-E81C-4F4D-9EDE-F62290AE9115}" type="presParOf" srcId="{B1DF07F2-DE76-4C12-A28C-C0B26D24A463}" destId="{D1D9A803-8606-4AC2-9B9B-50D8138CA18C}" srcOrd="1"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5C2BFC-9A39-46B1-A70F-D84B0D27B0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4EB17E7-5C59-433C-80B0-37F4F50E65EA}">
      <dgm:prSet phldrT="[Text]"/>
      <dgm:spPr/>
      <dgm:t>
        <a:bodyPr/>
        <a:lstStyle/>
        <a:p>
          <a:pPr algn="ctr" rtl="1"/>
          <a:r>
            <a:rPr lang="ar-OM" dirty="0"/>
            <a:t>2018</a:t>
          </a:r>
          <a:endParaRPr lang="en-US" dirty="0"/>
        </a:p>
      </dgm:t>
    </dgm:pt>
    <dgm:pt modelId="{E7230CC7-37EE-45FE-96D5-44050400445A}" type="parTrans" cxnId="{CB38FEE9-D7A0-49DA-8A39-EBC1DE5D5E82}">
      <dgm:prSet/>
      <dgm:spPr/>
      <dgm:t>
        <a:bodyPr/>
        <a:lstStyle/>
        <a:p>
          <a:pPr rtl="1"/>
          <a:endParaRPr lang="en-US"/>
        </a:p>
      </dgm:t>
    </dgm:pt>
    <dgm:pt modelId="{4F80F872-E719-4E70-A96E-4BBA6890C4E0}" type="sibTrans" cxnId="{CB38FEE9-D7A0-49DA-8A39-EBC1DE5D5E82}">
      <dgm:prSet/>
      <dgm:spPr/>
      <dgm:t>
        <a:bodyPr/>
        <a:lstStyle/>
        <a:p>
          <a:pPr rtl="1"/>
          <a:endParaRPr lang="en-US"/>
        </a:p>
      </dgm:t>
    </dgm:pt>
    <dgm:pt modelId="{7E07EF63-F231-470D-8A8C-6B070B25797D}">
      <dgm:prSet phldrT="[Text]"/>
      <dgm:spPr/>
      <dgm:t>
        <a:bodyPr/>
        <a:lstStyle/>
        <a:p>
          <a:pPr rtl="1"/>
          <a:r>
            <a:rPr lang="ar-OM" dirty="0"/>
            <a:t>مكونو </a:t>
          </a:r>
          <a:endParaRPr lang="en-US" dirty="0"/>
        </a:p>
      </dgm:t>
    </dgm:pt>
    <dgm:pt modelId="{8A699E60-B4A3-45A4-AFF9-FBB3671796F9}" type="parTrans" cxnId="{08B0851E-2D9C-422C-8D11-B1C763E0F4B5}">
      <dgm:prSet/>
      <dgm:spPr/>
      <dgm:t>
        <a:bodyPr/>
        <a:lstStyle/>
        <a:p>
          <a:pPr rtl="1"/>
          <a:endParaRPr lang="en-US"/>
        </a:p>
      </dgm:t>
    </dgm:pt>
    <dgm:pt modelId="{5E636AE3-1C65-4260-8342-C214C55EE461}" type="sibTrans" cxnId="{08B0851E-2D9C-422C-8D11-B1C763E0F4B5}">
      <dgm:prSet/>
      <dgm:spPr/>
      <dgm:t>
        <a:bodyPr/>
        <a:lstStyle/>
        <a:p>
          <a:pPr rtl="1"/>
          <a:endParaRPr lang="en-US"/>
        </a:p>
      </dgm:t>
    </dgm:pt>
    <dgm:pt modelId="{44CE79D3-4589-4683-9870-9ABC0A563ADF}">
      <dgm:prSet phldrT="[Text]"/>
      <dgm:spPr/>
      <dgm:t>
        <a:bodyPr/>
        <a:lstStyle/>
        <a:p>
          <a:pPr rtl="1"/>
          <a:r>
            <a:rPr lang="ar-OM" dirty="0"/>
            <a:t>التوجه الى تحصين شبكة الولوج أيضا بالإضافة الى شبكة الأساسية (الحرجة)</a:t>
          </a:r>
          <a:endParaRPr lang="en-US" dirty="0"/>
        </a:p>
      </dgm:t>
    </dgm:pt>
    <dgm:pt modelId="{12BF8182-5161-461A-BC88-76D4CD58C91E}" type="sibTrans" cxnId="{16F63EDD-4724-4B12-B00D-0485D300849E}">
      <dgm:prSet/>
      <dgm:spPr/>
      <dgm:t>
        <a:bodyPr/>
        <a:lstStyle/>
        <a:p>
          <a:pPr rtl="1"/>
          <a:endParaRPr lang="en-US"/>
        </a:p>
      </dgm:t>
    </dgm:pt>
    <dgm:pt modelId="{019C1808-4168-46AD-9EB9-48087990243B}" type="parTrans" cxnId="{16F63EDD-4724-4B12-B00D-0485D300849E}">
      <dgm:prSet/>
      <dgm:spPr/>
      <dgm:t>
        <a:bodyPr/>
        <a:lstStyle/>
        <a:p>
          <a:pPr rtl="1"/>
          <a:endParaRPr lang="en-US"/>
        </a:p>
      </dgm:t>
    </dgm:pt>
    <dgm:pt modelId="{F3A7027E-ABE2-450B-9759-2369C2B4A969}">
      <dgm:prSet phldrT="[Text]"/>
      <dgm:spPr/>
      <dgm:t>
        <a:bodyPr/>
        <a:lstStyle/>
        <a:p>
          <a:pPr rtl="1"/>
          <a:r>
            <a:rPr lang="ar-OM" dirty="0"/>
            <a:t>وضع التشريعات اللازمة لمشاركة الموارد البشرية والمادية بين المشغلين</a:t>
          </a:r>
          <a:endParaRPr lang="en-US" dirty="0"/>
        </a:p>
      </dgm:t>
    </dgm:pt>
    <dgm:pt modelId="{08139CA3-F7A7-4A30-BB42-CDB809BE945C}" type="parTrans" cxnId="{AFDD77E5-A2D5-4FD0-8A8C-B8343AEAEBBD}">
      <dgm:prSet/>
      <dgm:spPr/>
    </dgm:pt>
    <dgm:pt modelId="{CB07F965-CFF0-4320-93AA-A078143702B1}" type="sibTrans" cxnId="{AFDD77E5-A2D5-4FD0-8A8C-B8343AEAEBBD}">
      <dgm:prSet/>
      <dgm:spPr/>
    </dgm:pt>
    <dgm:pt modelId="{A527097E-701A-4B13-BBD4-52D12A91AAE2}">
      <dgm:prSet phldrT="[Text]"/>
      <dgm:spPr/>
      <dgm:t>
        <a:bodyPr/>
        <a:lstStyle/>
        <a:p>
          <a:pPr rtl="1"/>
          <a:r>
            <a:rPr lang="ar-OM" dirty="0"/>
            <a:t>عدم إغفال تجهيز مراكز الاتصالات التابعة للمشغلين لتلقي الاعداد الهائلة من المكالمات </a:t>
          </a:r>
          <a:endParaRPr lang="en-US" dirty="0"/>
        </a:p>
      </dgm:t>
    </dgm:pt>
    <dgm:pt modelId="{C5F77A12-9D6F-45DB-B5FD-540E61A50E06}" type="parTrans" cxnId="{F9693109-1904-4BA4-8F34-3258D6F16639}">
      <dgm:prSet/>
      <dgm:spPr/>
    </dgm:pt>
    <dgm:pt modelId="{2F7AA849-D9C9-487D-A3E7-66478BA15376}" type="sibTrans" cxnId="{F9693109-1904-4BA4-8F34-3258D6F16639}">
      <dgm:prSet/>
      <dgm:spPr/>
    </dgm:pt>
    <dgm:pt modelId="{B1DF07F2-DE76-4C12-A28C-C0B26D24A463}" type="pres">
      <dgm:prSet presAssocID="{5B5C2BFC-9A39-46B1-A70F-D84B0D27B0BA}" presName="Name0" presStyleCnt="0">
        <dgm:presLayoutVars>
          <dgm:chMax/>
          <dgm:chPref val="3"/>
          <dgm:dir/>
          <dgm:animOne val="branch"/>
          <dgm:animLvl val="lvl"/>
        </dgm:presLayoutVars>
      </dgm:prSet>
      <dgm:spPr/>
    </dgm:pt>
    <dgm:pt modelId="{37452132-504C-4C12-A7A4-DFE9F964593E}" type="pres">
      <dgm:prSet presAssocID="{34EB17E7-5C59-433C-80B0-37F4F50E65EA}" presName="composite" presStyleCnt="0"/>
      <dgm:spPr/>
    </dgm:pt>
    <dgm:pt modelId="{0F4EB4CB-A6DB-4B70-BFF5-FBE46CF1E51D}" type="pres">
      <dgm:prSet presAssocID="{34EB17E7-5C59-433C-80B0-37F4F50E65EA}" presName="FirstChild" presStyleLbl="revTx" presStyleIdx="0" presStyleCnt="2">
        <dgm:presLayoutVars>
          <dgm:chMax val="0"/>
          <dgm:chPref val="0"/>
          <dgm:bulletEnabled val="1"/>
        </dgm:presLayoutVars>
      </dgm:prSet>
      <dgm:spPr/>
    </dgm:pt>
    <dgm:pt modelId="{E9ECC71F-760C-407F-830B-681737631B7F}" type="pres">
      <dgm:prSet presAssocID="{34EB17E7-5C59-433C-80B0-37F4F50E65EA}" presName="Parent" presStyleLbl="alignNode1" presStyleIdx="0" presStyleCnt="1">
        <dgm:presLayoutVars>
          <dgm:chMax val="3"/>
          <dgm:chPref val="3"/>
          <dgm:bulletEnabled val="1"/>
        </dgm:presLayoutVars>
      </dgm:prSet>
      <dgm:spPr/>
    </dgm:pt>
    <dgm:pt modelId="{77C92305-C635-40AF-A854-60E755005DA7}" type="pres">
      <dgm:prSet presAssocID="{34EB17E7-5C59-433C-80B0-37F4F50E65EA}" presName="Accent" presStyleLbl="parChTrans1D1" presStyleIdx="0" presStyleCnt="1"/>
      <dgm:spPr/>
    </dgm:pt>
    <dgm:pt modelId="{D1D9A803-8606-4AC2-9B9B-50D8138CA18C}" type="pres">
      <dgm:prSet presAssocID="{34EB17E7-5C59-433C-80B0-37F4F50E65EA}" presName="Child" presStyleLbl="revTx" presStyleIdx="1" presStyleCnt="2">
        <dgm:presLayoutVars>
          <dgm:chMax val="0"/>
          <dgm:chPref val="0"/>
          <dgm:bulletEnabled val="1"/>
        </dgm:presLayoutVars>
      </dgm:prSet>
      <dgm:spPr/>
    </dgm:pt>
  </dgm:ptLst>
  <dgm:cxnLst>
    <dgm:cxn modelId="{492F3503-7A49-41DA-BD23-53F0D6B0D9D0}" type="presOf" srcId="{44CE79D3-4589-4683-9870-9ABC0A563ADF}" destId="{D1D9A803-8606-4AC2-9B9B-50D8138CA18C}" srcOrd="0" destOrd="0" presId="urn:microsoft.com/office/officeart/2011/layout/TabList"/>
    <dgm:cxn modelId="{F9693109-1904-4BA4-8F34-3258D6F16639}" srcId="{34EB17E7-5C59-433C-80B0-37F4F50E65EA}" destId="{A527097E-701A-4B13-BBD4-52D12A91AAE2}" srcOrd="3" destOrd="0" parTransId="{C5F77A12-9D6F-45DB-B5FD-540E61A50E06}" sibTransId="{2F7AA849-D9C9-487D-A3E7-66478BA15376}"/>
    <dgm:cxn modelId="{08B0851E-2D9C-422C-8D11-B1C763E0F4B5}" srcId="{34EB17E7-5C59-433C-80B0-37F4F50E65EA}" destId="{7E07EF63-F231-470D-8A8C-6B070B25797D}" srcOrd="0" destOrd="0" parTransId="{8A699E60-B4A3-45A4-AFF9-FBB3671796F9}" sibTransId="{5E636AE3-1C65-4260-8342-C214C55EE461}"/>
    <dgm:cxn modelId="{E690104E-294C-4B39-A4CC-3B58DC4D65BF}" type="presOf" srcId="{34EB17E7-5C59-433C-80B0-37F4F50E65EA}" destId="{E9ECC71F-760C-407F-830B-681737631B7F}" srcOrd="0" destOrd="0" presId="urn:microsoft.com/office/officeart/2011/layout/TabList"/>
    <dgm:cxn modelId="{4AEC4F56-DA7C-49E8-9980-21902881D428}" type="presOf" srcId="{F3A7027E-ABE2-450B-9759-2369C2B4A969}" destId="{D1D9A803-8606-4AC2-9B9B-50D8138CA18C}" srcOrd="0" destOrd="1" presId="urn:microsoft.com/office/officeart/2011/layout/TabList"/>
    <dgm:cxn modelId="{ABBBC0A3-E8B7-4616-A343-BB060F2D06CC}" type="presOf" srcId="{5B5C2BFC-9A39-46B1-A70F-D84B0D27B0BA}" destId="{B1DF07F2-DE76-4C12-A28C-C0B26D24A463}" srcOrd="0" destOrd="0" presId="urn:microsoft.com/office/officeart/2011/layout/TabList"/>
    <dgm:cxn modelId="{0CDD6EC9-8F19-4239-AC7F-553370E13212}" type="presOf" srcId="{7E07EF63-F231-470D-8A8C-6B070B25797D}" destId="{0F4EB4CB-A6DB-4B70-BFF5-FBE46CF1E51D}" srcOrd="0" destOrd="0" presId="urn:microsoft.com/office/officeart/2011/layout/TabList"/>
    <dgm:cxn modelId="{96DEDECF-865A-4674-BA4F-78B4470B1F18}" type="presOf" srcId="{A527097E-701A-4B13-BBD4-52D12A91AAE2}" destId="{D1D9A803-8606-4AC2-9B9B-50D8138CA18C}" srcOrd="0" destOrd="2" presId="urn:microsoft.com/office/officeart/2011/layout/TabList"/>
    <dgm:cxn modelId="{16F63EDD-4724-4B12-B00D-0485D300849E}" srcId="{34EB17E7-5C59-433C-80B0-37F4F50E65EA}" destId="{44CE79D3-4589-4683-9870-9ABC0A563ADF}" srcOrd="1" destOrd="0" parTransId="{019C1808-4168-46AD-9EB9-48087990243B}" sibTransId="{12BF8182-5161-461A-BC88-76D4CD58C91E}"/>
    <dgm:cxn modelId="{AFDD77E5-A2D5-4FD0-8A8C-B8343AEAEBBD}" srcId="{34EB17E7-5C59-433C-80B0-37F4F50E65EA}" destId="{F3A7027E-ABE2-450B-9759-2369C2B4A969}" srcOrd="2" destOrd="0" parTransId="{08139CA3-F7A7-4A30-BB42-CDB809BE945C}" sibTransId="{CB07F965-CFF0-4320-93AA-A078143702B1}"/>
    <dgm:cxn modelId="{CB38FEE9-D7A0-49DA-8A39-EBC1DE5D5E82}" srcId="{5B5C2BFC-9A39-46B1-A70F-D84B0D27B0BA}" destId="{34EB17E7-5C59-433C-80B0-37F4F50E65EA}" srcOrd="0" destOrd="0" parTransId="{E7230CC7-37EE-45FE-96D5-44050400445A}" sibTransId="{4F80F872-E719-4E70-A96E-4BBA6890C4E0}"/>
    <dgm:cxn modelId="{97683C87-8061-4517-B930-85A829869663}" type="presParOf" srcId="{B1DF07F2-DE76-4C12-A28C-C0B26D24A463}" destId="{37452132-504C-4C12-A7A4-DFE9F964593E}" srcOrd="0" destOrd="0" presId="urn:microsoft.com/office/officeart/2011/layout/TabList"/>
    <dgm:cxn modelId="{592D5BBA-8C55-4B3E-83E2-892ED32DA46A}" type="presParOf" srcId="{37452132-504C-4C12-A7A4-DFE9F964593E}" destId="{0F4EB4CB-A6DB-4B70-BFF5-FBE46CF1E51D}" srcOrd="0" destOrd="0" presId="urn:microsoft.com/office/officeart/2011/layout/TabList"/>
    <dgm:cxn modelId="{F300B62E-A826-4FDB-9343-027EC2E9675F}" type="presParOf" srcId="{37452132-504C-4C12-A7A4-DFE9F964593E}" destId="{E9ECC71F-760C-407F-830B-681737631B7F}" srcOrd="1" destOrd="0" presId="urn:microsoft.com/office/officeart/2011/layout/TabList"/>
    <dgm:cxn modelId="{64C6A297-77F1-4093-952A-3382C4553BDE}" type="presParOf" srcId="{37452132-504C-4C12-A7A4-DFE9F964593E}" destId="{77C92305-C635-40AF-A854-60E755005DA7}" srcOrd="2" destOrd="0" presId="urn:microsoft.com/office/officeart/2011/layout/TabList"/>
    <dgm:cxn modelId="{3C2507A9-E81C-4F4D-9EDE-F62290AE9115}" type="presParOf" srcId="{B1DF07F2-DE76-4C12-A28C-C0B26D24A463}" destId="{D1D9A803-8606-4AC2-9B9B-50D8138CA18C}" srcOrd="1"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5C2BFC-9A39-46B1-A70F-D84B0D27B0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4EB17E7-5C59-433C-80B0-37F4F50E65EA}">
      <dgm:prSet phldrT="[Text]"/>
      <dgm:spPr/>
      <dgm:t>
        <a:bodyPr/>
        <a:lstStyle/>
        <a:p>
          <a:pPr algn="ctr" rtl="1"/>
          <a:r>
            <a:rPr lang="ar-OM" dirty="0"/>
            <a:t>2018</a:t>
          </a:r>
          <a:endParaRPr lang="en-US" dirty="0"/>
        </a:p>
      </dgm:t>
    </dgm:pt>
    <dgm:pt modelId="{E7230CC7-37EE-45FE-96D5-44050400445A}" type="parTrans" cxnId="{CB38FEE9-D7A0-49DA-8A39-EBC1DE5D5E82}">
      <dgm:prSet/>
      <dgm:spPr/>
      <dgm:t>
        <a:bodyPr/>
        <a:lstStyle/>
        <a:p>
          <a:pPr rtl="1"/>
          <a:endParaRPr lang="en-US"/>
        </a:p>
      </dgm:t>
    </dgm:pt>
    <dgm:pt modelId="{4F80F872-E719-4E70-A96E-4BBA6890C4E0}" type="sibTrans" cxnId="{CB38FEE9-D7A0-49DA-8A39-EBC1DE5D5E82}">
      <dgm:prSet/>
      <dgm:spPr/>
      <dgm:t>
        <a:bodyPr/>
        <a:lstStyle/>
        <a:p>
          <a:pPr rtl="1"/>
          <a:endParaRPr lang="en-US"/>
        </a:p>
      </dgm:t>
    </dgm:pt>
    <dgm:pt modelId="{7E07EF63-F231-470D-8A8C-6B070B25797D}">
      <dgm:prSet phldrT="[Text]"/>
      <dgm:spPr/>
      <dgm:t>
        <a:bodyPr/>
        <a:lstStyle/>
        <a:p>
          <a:pPr rtl="1"/>
          <a:r>
            <a:rPr lang="ar-OM" dirty="0"/>
            <a:t>لبان </a:t>
          </a:r>
          <a:endParaRPr lang="en-US" dirty="0"/>
        </a:p>
      </dgm:t>
    </dgm:pt>
    <dgm:pt modelId="{8A699E60-B4A3-45A4-AFF9-FBB3671796F9}" type="parTrans" cxnId="{08B0851E-2D9C-422C-8D11-B1C763E0F4B5}">
      <dgm:prSet/>
      <dgm:spPr/>
      <dgm:t>
        <a:bodyPr/>
        <a:lstStyle/>
        <a:p>
          <a:pPr rtl="1"/>
          <a:endParaRPr lang="en-US"/>
        </a:p>
      </dgm:t>
    </dgm:pt>
    <dgm:pt modelId="{5E636AE3-1C65-4260-8342-C214C55EE461}" type="sibTrans" cxnId="{08B0851E-2D9C-422C-8D11-B1C763E0F4B5}">
      <dgm:prSet/>
      <dgm:spPr/>
      <dgm:t>
        <a:bodyPr/>
        <a:lstStyle/>
        <a:p>
          <a:pPr rtl="1"/>
          <a:endParaRPr lang="en-US"/>
        </a:p>
      </dgm:t>
    </dgm:pt>
    <dgm:pt modelId="{44CE79D3-4589-4683-9870-9ABC0A563ADF}">
      <dgm:prSet phldrT="[Text]"/>
      <dgm:spPr/>
      <dgm:t>
        <a:bodyPr/>
        <a:lstStyle/>
        <a:p>
          <a:pPr rtl="1"/>
          <a:r>
            <a:rPr lang="ar-SA" dirty="0"/>
            <a:t>ايجاد حلول بديله لتوليد </a:t>
          </a:r>
          <a:r>
            <a:rPr lang="ar-SA" dirty="0" err="1"/>
            <a:t>الطاقه</a:t>
          </a:r>
          <a:r>
            <a:rPr lang="ar-SA" dirty="0"/>
            <a:t> في المحطات</a:t>
          </a:r>
          <a:endParaRPr lang="en-US" dirty="0"/>
        </a:p>
      </dgm:t>
    </dgm:pt>
    <dgm:pt modelId="{12BF8182-5161-461A-BC88-76D4CD58C91E}" type="sibTrans" cxnId="{16F63EDD-4724-4B12-B00D-0485D300849E}">
      <dgm:prSet/>
      <dgm:spPr/>
      <dgm:t>
        <a:bodyPr/>
        <a:lstStyle/>
        <a:p>
          <a:pPr rtl="1"/>
          <a:endParaRPr lang="en-US"/>
        </a:p>
      </dgm:t>
    </dgm:pt>
    <dgm:pt modelId="{019C1808-4168-46AD-9EB9-48087990243B}" type="parTrans" cxnId="{16F63EDD-4724-4B12-B00D-0485D300849E}">
      <dgm:prSet/>
      <dgm:spPr/>
      <dgm:t>
        <a:bodyPr/>
        <a:lstStyle/>
        <a:p>
          <a:pPr rtl="1"/>
          <a:endParaRPr lang="en-US"/>
        </a:p>
      </dgm:t>
    </dgm:pt>
    <dgm:pt modelId="{91BF9726-7ED5-4A07-A004-470F07157774}">
      <dgm:prSet phldrT="[Text]"/>
      <dgm:spPr/>
      <dgm:t>
        <a:bodyPr/>
        <a:lstStyle/>
        <a:p>
          <a:pPr rtl="1"/>
          <a:r>
            <a:rPr lang="ar-OM" dirty="0"/>
            <a:t>إيجاد الحلول البديلة لتعطل مراكز البيانات لشركات الاتصالات</a:t>
          </a:r>
          <a:r>
            <a:rPr lang="ar-SA" dirty="0"/>
            <a:t> </a:t>
          </a:r>
          <a:endParaRPr lang="en-US" dirty="0"/>
        </a:p>
      </dgm:t>
    </dgm:pt>
    <dgm:pt modelId="{57C6FF7C-1162-4CA2-AD32-714B666C9930}" type="parTrans" cxnId="{50EEF4A7-E1C9-4B80-A4F5-03431B262E97}">
      <dgm:prSet/>
      <dgm:spPr/>
    </dgm:pt>
    <dgm:pt modelId="{5818C7A3-D7D8-4B29-A68B-42261FE5560B}" type="sibTrans" cxnId="{50EEF4A7-E1C9-4B80-A4F5-03431B262E97}">
      <dgm:prSet/>
      <dgm:spPr/>
    </dgm:pt>
    <dgm:pt modelId="{BB7899EC-7AF2-4036-A194-D8970E5F8A97}">
      <dgm:prSet phldrT="[Text]"/>
      <dgm:spPr/>
      <dgm:t>
        <a:bodyPr/>
        <a:lstStyle/>
        <a:p>
          <a:pPr rtl="1"/>
          <a:r>
            <a:rPr lang="ar-OM" dirty="0"/>
            <a:t>الاستفادة من هواة اللاسلكي </a:t>
          </a:r>
          <a:endParaRPr lang="en-US" dirty="0"/>
        </a:p>
      </dgm:t>
    </dgm:pt>
    <dgm:pt modelId="{7F1DD389-8C69-4D18-BF39-06B0D58B6EA9}" type="parTrans" cxnId="{6E64C924-6614-466F-8384-03E6BB1FD98C}">
      <dgm:prSet/>
      <dgm:spPr/>
    </dgm:pt>
    <dgm:pt modelId="{B61F87F4-1DE4-4E79-B735-451A3092D0F0}" type="sibTrans" cxnId="{6E64C924-6614-466F-8384-03E6BB1FD98C}">
      <dgm:prSet/>
      <dgm:spPr/>
    </dgm:pt>
    <dgm:pt modelId="{B1DF07F2-DE76-4C12-A28C-C0B26D24A463}" type="pres">
      <dgm:prSet presAssocID="{5B5C2BFC-9A39-46B1-A70F-D84B0D27B0BA}" presName="Name0" presStyleCnt="0">
        <dgm:presLayoutVars>
          <dgm:chMax/>
          <dgm:chPref val="3"/>
          <dgm:dir/>
          <dgm:animOne val="branch"/>
          <dgm:animLvl val="lvl"/>
        </dgm:presLayoutVars>
      </dgm:prSet>
      <dgm:spPr/>
    </dgm:pt>
    <dgm:pt modelId="{37452132-504C-4C12-A7A4-DFE9F964593E}" type="pres">
      <dgm:prSet presAssocID="{34EB17E7-5C59-433C-80B0-37F4F50E65EA}" presName="composite" presStyleCnt="0"/>
      <dgm:spPr/>
    </dgm:pt>
    <dgm:pt modelId="{0F4EB4CB-A6DB-4B70-BFF5-FBE46CF1E51D}" type="pres">
      <dgm:prSet presAssocID="{34EB17E7-5C59-433C-80B0-37F4F50E65EA}" presName="FirstChild" presStyleLbl="revTx" presStyleIdx="0" presStyleCnt="2">
        <dgm:presLayoutVars>
          <dgm:chMax val="0"/>
          <dgm:chPref val="0"/>
          <dgm:bulletEnabled val="1"/>
        </dgm:presLayoutVars>
      </dgm:prSet>
      <dgm:spPr/>
    </dgm:pt>
    <dgm:pt modelId="{E9ECC71F-760C-407F-830B-681737631B7F}" type="pres">
      <dgm:prSet presAssocID="{34EB17E7-5C59-433C-80B0-37F4F50E65EA}" presName="Parent" presStyleLbl="alignNode1" presStyleIdx="0" presStyleCnt="1">
        <dgm:presLayoutVars>
          <dgm:chMax val="3"/>
          <dgm:chPref val="3"/>
          <dgm:bulletEnabled val="1"/>
        </dgm:presLayoutVars>
      </dgm:prSet>
      <dgm:spPr/>
    </dgm:pt>
    <dgm:pt modelId="{77C92305-C635-40AF-A854-60E755005DA7}" type="pres">
      <dgm:prSet presAssocID="{34EB17E7-5C59-433C-80B0-37F4F50E65EA}" presName="Accent" presStyleLbl="parChTrans1D1" presStyleIdx="0" presStyleCnt="1"/>
      <dgm:spPr/>
    </dgm:pt>
    <dgm:pt modelId="{D1D9A803-8606-4AC2-9B9B-50D8138CA18C}" type="pres">
      <dgm:prSet presAssocID="{34EB17E7-5C59-433C-80B0-37F4F50E65EA}" presName="Child" presStyleLbl="revTx" presStyleIdx="1" presStyleCnt="2">
        <dgm:presLayoutVars>
          <dgm:chMax val="0"/>
          <dgm:chPref val="0"/>
          <dgm:bulletEnabled val="1"/>
        </dgm:presLayoutVars>
      </dgm:prSet>
      <dgm:spPr/>
    </dgm:pt>
  </dgm:ptLst>
  <dgm:cxnLst>
    <dgm:cxn modelId="{492F3503-7A49-41DA-BD23-53F0D6B0D9D0}" type="presOf" srcId="{44CE79D3-4589-4683-9870-9ABC0A563ADF}" destId="{D1D9A803-8606-4AC2-9B9B-50D8138CA18C}" srcOrd="0" destOrd="0" presId="urn:microsoft.com/office/officeart/2011/layout/TabList"/>
    <dgm:cxn modelId="{08B0851E-2D9C-422C-8D11-B1C763E0F4B5}" srcId="{34EB17E7-5C59-433C-80B0-37F4F50E65EA}" destId="{7E07EF63-F231-470D-8A8C-6B070B25797D}" srcOrd="0" destOrd="0" parTransId="{8A699E60-B4A3-45A4-AFF9-FBB3671796F9}" sibTransId="{5E636AE3-1C65-4260-8342-C214C55EE461}"/>
    <dgm:cxn modelId="{6E64C924-6614-466F-8384-03E6BB1FD98C}" srcId="{34EB17E7-5C59-433C-80B0-37F4F50E65EA}" destId="{BB7899EC-7AF2-4036-A194-D8970E5F8A97}" srcOrd="3" destOrd="0" parTransId="{7F1DD389-8C69-4D18-BF39-06B0D58B6EA9}" sibTransId="{B61F87F4-1DE4-4E79-B735-451A3092D0F0}"/>
    <dgm:cxn modelId="{E690104E-294C-4B39-A4CC-3B58DC4D65BF}" type="presOf" srcId="{34EB17E7-5C59-433C-80B0-37F4F50E65EA}" destId="{E9ECC71F-760C-407F-830B-681737631B7F}" srcOrd="0" destOrd="0" presId="urn:microsoft.com/office/officeart/2011/layout/TabList"/>
    <dgm:cxn modelId="{CDEC3B53-FB46-4F7D-8125-F7C198962C40}" type="presOf" srcId="{91BF9726-7ED5-4A07-A004-470F07157774}" destId="{D1D9A803-8606-4AC2-9B9B-50D8138CA18C}" srcOrd="0" destOrd="1" presId="urn:microsoft.com/office/officeart/2011/layout/TabList"/>
    <dgm:cxn modelId="{1192759E-CC2B-4831-B2B5-94877282BFC7}" type="presOf" srcId="{BB7899EC-7AF2-4036-A194-D8970E5F8A97}" destId="{D1D9A803-8606-4AC2-9B9B-50D8138CA18C}" srcOrd="0" destOrd="2" presId="urn:microsoft.com/office/officeart/2011/layout/TabList"/>
    <dgm:cxn modelId="{ABBBC0A3-E8B7-4616-A343-BB060F2D06CC}" type="presOf" srcId="{5B5C2BFC-9A39-46B1-A70F-D84B0D27B0BA}" destId="{B1DF07F2-DE76-4C12-A28C-C0B26D24A463}" srcOrd="0" destOrd="0" presId="urn:microsoft.com/office/officeart/2011/layout/TabList"/>
    <dgm:cxn modelId="{50EEF4A7-E1C9-4B80-A4F5-03431B262E97}" srcId="{34EB17E7-5C59-433C-80B0-37F4F50E65EA}" destId="{91BF9726-7ED5-4A07-A004-470F07157774}" srcOrd="2" destOrd="0" parTransId="{57C6FF7C-1162-4CA2-AD32-714B666C9930}" sibTransId="{5818C7A3-D7D8-4B29-A68B-42261FE5560B}"/>
    <dgm:cxn modelId="{0CDD6EC9-8F19-4239-AC7F-553370E13212}" type="presOf" srcId="{7E07EF63-F231-470D-8A8C-6B070B25797D}" destId="{0F4EB4CB-A6DB-4B70-BFF5-FBE46CF1E51D}" srcOrd="0" destOrd="0" presId="urn:microsoft.com/office/officeart/2011/layout/TabList"/>
    <dgm:cxn modelId="{16F63EDD-4724-4B12-B00D-0485D300849E}" srcId="{34EB17E7-5C59-433C-80B0-37F4F50E65EA}" destId="{44CE79D3-4589-4683-9870-9ABC0A563ADF}" srcOrd="1" destOrd="0" parTransId="{019C1808-4168-46AD-9EB9-48087990243B}" sibTransId="{12BF8182-5161-461A-BC88-76D4CD58C91E}"/>
    <dgm:cxn modelId="{CB38FEE9-D7A0-49DA-8A39-EBC1DE5D5E82}" srcId="{5B5C2BFC-9A39-46B1-A70F-D84B0D27B0BA}" destId="{34EB17E7-5C59-433C-80B0-37F4F50E65EA}" srcOrd="0" destOrd="0" parTransId="{E7230CC7-37EE-45FE-96D5-44050400445A}" sibTransId="{4F80F872-E719-4E70-A96E-4BBA6890C4E0}"/>
    <dgm:cxn modelId="{97683C87-8061-4517-B930-85A829869663}" type="presParOf" srcId="{B1DF07F2-DE76-4C12-A28C-C0B26D24A463}" destId="{37452132-504C-4C12-A7A4-DFE9F964593E}" srcOrd="0" destOrd="0" presId="urn:microsoft.com/office/officeart/2011/layout/TabList"/>
    <dgm:cxn modelId="{592D5BBA-8C55-4B3E-83E2-892ED32DA46A}" type="presParOf" srcId="{37452132-504C-4C12-A7A4-DFE9F964593E}" destId="{0F4EB4CB-A6DB-4B70-BFF5-FBE46CF1E51D}" srcOrd="0" destOrd="0" presId="urn:microsoft.com/office/officeart/2011/layout/TabList"/>
    <dgm:cxn modelId="{F300B62E-A826-4FDB-9343-027EC2E9675F}" type="presParOf" srcId="{37452132-504C-4C12-A7A4-DFE9F964593E}" destId="{E9ECC71F-760C-407F-830B-681737631B7F}" srcOrd="1" destOrd="0" presId="urn:microsoft.com/office/officeart/2011/layout/TabList"/>
    <dgm:cxn modelId="{64C6A297-77F1-4093-952A-3382C4553BDE}" type="presParOf" srcId="{37452132-504C-4C12-A7A4-DFE9F964593E}" destId="{77C92305-C635-40AF-A854-60E755005DA7}" srcOrd="2" destOrd="0" presId="urn:microsoft.com/office/officeart/2011/layout/TabList"/>
    <dgm:cxn modelId="{3C2507A9-E81C-4F4D-9EDE-F62290AE9115}" type="presParOf" srcId="{B1DF07F2-DE76-4C12-A28C-C0B26D24A463}" destId="{D1D9A803-8606-4AC2-9B9B-50D8138CA18C}" srcOrd="1"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8C581-9B7F-4782-8257-1CA63621CF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D1DF0A-CC14-4174-8416-7090EDA1B67E}">
      <dgm:prSet phldrT="[Text]" custT="1"/>
      <dgm:spPr/>
      <dgm:t>
        <a:bodyPr/>
        <a:lstStyle/>
        <a:p>
          <a:pPr algn="r">
            <a:buFont typeface="Wingdings" panose="05000000000000000000" pitchFamily="2" charset="2"/>
            <a:buChar char="q"/>
          </a:pPr>
          <a:r>
            <a:rPr lang="ar-OM" sz="2300" kern="1200" dirty="0">
              <a:solidFill>
                <a:prstClr val="white"/>
              </a:solidFill>
              <a:latin typeface="Calibri"/>
              <a:ea typeface="+mn-ea"/>
              <a:cs typeface="Arial" panose="020B0604020202020204" pitchFamily="34" charset="0"/>
            </a:rPr>
            <a:t>مقتطفات عن خطة </a:t>
          </a:r>
          <a:r>
            <a:rPr lang="ar-OM" sz="2300" kern="1200" dirty="0" err="1">
              <a:solidFill>
                <a:prstClr val="white"/>
              </a:solidFill>
              <a:latin typeface="Calibri"/>
              <a:ea typeface="+mn-ea"/>
              <a:cs typeface="Arial" panose="020B0604020202020204" pitchFamily="34" charset="0"/>
            </a:rPr>
            <a:t>الطوارىء</a:t>
          </a:r>
          <a:endParaRPr lang="en-US" sz="2300" kern="1200" dirty="0">
            <a:solidFill>
              <a:prstClr val="white"/>
            </a:solidFill>
            <a:latin typeface="Calibri"/>
            <a:ea typeface="+mn-ea"/>
            <a:cs typeface="Arial" panose="020B0604020202020204" pitchFamily="34" charset="0"/>
          </a:endParaRPr>
        </a:p>
      </dgm:t>
    </dgm:pt>
    <dgm:pt modelId="{E9512DBC-C088-431E-A597-2DAECE1F5612}" type="parTrans" cxnId="{51FA34C7-8C47-483C-9721-B7EC329350B0}">
      <dgm:prSet/>
      <dgm:spPr/>
      <dgm:t>
        <a:bodyPr/>
        <a:lstStyle/>
        <a:p>
          <a:endParaRPr lang="en-US"/>
        </a:p>
      </dgm:t>
    </dgm:pt>
    <dgm:pt modelId="{FA0C2908-AB72-4606-AA9D-CBF7988F93C5}" type="sibTrans" cxnId="{51FA34C7-8C47-483C-9721-B7EC329350B0}">
      <dgm:prSet/>
      <dgm:spPr/>
      <dgm:t>
        <a:bodyPr/>
        <a:lstStyle/>
        <a:p>
          <a:endParaRPr lang="en-US"/>
        </a:p>
      </dgm:t>
    </dgm:pt>
    <dgm:pt modelId="{F676191C-9DF7-46CD-B283-A4F4F14BD974}">
      <dgm:prSet phldrT="[Text]" custT="1"/>
      <dgm:spPr/>
      <dgm:t>
        <a:bodyPr/>
        <a:lstStyle/>
        <a:p>
          <a:pPr marL="0" lvl="0" indent="0" algn="r" defTabSz="1022350">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إرشادات خطة </a:t>
          </a:r>
          <a:r>
            <a:rPr lang="ar-OM" sz="2300" kern="1200" dirty="0" err="1">
              <a:solidFill>
                <a:prstClr val="white"/>
              </a:solidFill>
              <a:latin typeface="Calibri"/>
              <a:ea typeface="+mn-ea"/>
              <a:cs typeface="Arial" panose="020B0604020202020204" pitchFamily="34" charset="0"/>
            </a:rPr>
            <a:t>الطوارىء</a:t>
          </a:r>
          <a:endParaRPr lang="en-US" sz="2300" kern="1200" dirty="0">
            <a:solidFill>
              <a:prstClr val="white"/>
            </a:solidFill>
            <a:latin typeface="Calibri"/>
            <a:ea typeface="+mn-ea"/>
            <a:cs typeface="Arial" panose="020B0604020202020204" pitchFamily="34" charset="0"/>
          </a:endParaRPr>
        </a:p>
      </dgm:t>
    </dgm:pt>
    <dgm:pt modelId="{DA540E14-5641-4902-B14A-69C68A2A15D1}" type="parTrans" cxnId="{185E9FF0-8088-4348-ACA2-76795BD429AA}">
      <dgm:prSet/>
      <dgm:spPr/>
      <dgm:t>
        <a:bodyPr/>
        <a:lstStyle/>
        <a:p>
          <a:endParaRPr lang="en-US"/>
        </a:p>
      </dgm:t>
    </dgm:pt>
    <dgm:pt modelId="{8AEC1C5B-EA5A-47DF-AE1E-00E81E50AA62}" type="sibTrans" cxnId="{185E9FF0-8088-4348-ACA2-76795BD429AA}">
      <dgm:prSet/>
      <dgm:spPr/>
      <dgm:t>
        <a:bodyPr/>
        <a:lstStyle/>
        <a:p>
          <a:endParaRPr lang="en-US"/>
        </a:p>
      </dgm:t>
    </dgm:pt>
    <dgm:pt modelId="{E852FD54-4978-468A-B4D4-415D2F993A0B}">
      <dgm:prSet custT="1"/>
      <dgm:spPr/>
      <dgm:t>
        <a:bodyPr/>
        <a:lstStyle/>
        <a:p>
          <a:pPr algn="r" rtl="1"/>
          <a:r>
            <a:rPr lang="ar-OM" sz="2300" kern="1200" dirty="0">
              <a:solidFill>
                <a:prstClr val="white"/>
              </a:solidFill>
              <a:latin typeface="Calibri"/>
              <a:ea typeface="+mn-ea"/>
              <a:cs typeface="Arial" panose="020B0604020202020204" pitchFamily="34" charset="0"/>
            </a:rPr>
            <a:t>خطوات </a:t>
          </a:r>
          <a:r>
            <a:rPr lang="ar-OM" sz="2300" kern="1200">
              <a:solidFill>
                <a:prstClr val="white"/>
              </a:solidFill>
              <a:latin typeface="Calibri"/>
              <a:ea typeface="+mn-ea"/>
              <a:cs typeface="Arial" panose="020B0604020202020204" pitchFamily="34" charset="0"/>
            </a:rPr>
            <a:t>التجهيز للحالة </a:t>
          </a:r>
          <a:r>
            <a:rPr lang="ar-OM" sz="2300" kern="1200" dirty="0">
              <a:solidFill>
                <a:prstClr val="white"/>
              </a:solidFill>
              <a:latin typeface="Calibri"/>
              <a:ea typeface="+mn-ea"/>
              <a:cs typeface="Arial" panose="020B0604020202020204" pitchFamily="34" charset="0"/>
            </a:rPr>
            <a:t>الطارئة</a:t>
          </a:r>
          <a:endParaRPr lang="en-US" sz="2300" kern="1200" dirty="0">
            <a:solidFill>
              <a:prstClr val="white"/>
            </a:solidFill>
            <a:latin typeface="Calibri"/>
            <a:ea typeface="+mn-ea"/>
            <a:cs typeface="Arial" panose="020B0604020202020204" pitchFamily="34" charset="0"/>
          </a:endParaRPr>
        </a:p>
      </dgm:t>
    </dgm:pt>
    <dgm:pt modelId="{CC18D4ED-97E0-44D1-8F07-E610186B40C7}" type="parTrans" cxnId="{E0C810EF-87AA-4772-A678-70191B2F52B6}">
      <dgm:prSet/>
      <dgm:spPr/>
      <dgm:t>
        <a:bodyPr/>
        <a:lstStyle/>
        <a:p>
          <a:endParaRPr lang="en-US"/>
        </a:p>
      </dgm:t>
    </dgm:pt>
    <dgm:pt modelId="{5E8F3865-D788-4DB8-91DA-E67C0E3F130B}" type="sibTrans" cxnId="{E0C810EF-87AA-4772-A678-70191B2F52B6}">
      <dgm:prSet/>
      <dgm:spPr/>
      <dgm:t>
        <a:bodyPr/>
        <a:lstStyle/>
        <a:p>
          <a:endParaRPr lang="en-US"/>
        </a:p>
      </dgm:t>
    </dgm:pt>
    <dgm:pt modelId="{43B61147-83D0-43D0-AE58-CB0BA49FB8E5}">
      <dgm:prSet custT="1"/>
      <dgm:spPr/>
      <dgm:t>
        <a:bodyPr/>
        <a:lstStyle/>
        <a:p>
          <a:pPr marL="0" lvl="0" indent="0" algn="r" defTabSz="1022350" rtl="1">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الدروس المستفادة من الحالات </a:t>
          </a:r>
        </a:p>
      </dgm:t>
    </dgm:pt>
    <dgm:pt modelId="{C4CB4FBF-65D8-49AB-A99C-B485F1103866}" type="parTrans" cxnId="{8411D532-AC10-49C6-BE8C-97B6A02371DA}">
      <dgm:prSet/>
      <dgm:spPr/>
      <dgm:t>
        <a:bodyPr/>
        <a:lstStyle/>
        <a:p>
          <a:endParaRPr lang="en-US"/>
        </a:p>
      </dgm:t>
    </dgm:pt>
    <dgm:pt modelId="{68A65916-4A6B-4013-99F4-A66AADD5E440}" type="sibTrans" cxnId="{8411D532-AC10-49C6-BE8C-97B6A02371DA}">
      <dgm:prSet/>
      <dgm:spPr/>
      <dgm:t>
        <a:bodyPr/>
        <a:lstStyle/>
        <a:p>
          <a:endParaRPr lang="en-US"/>
        </a:p>
      </dgm:t>
    </dgm:pt>
    <dgm:pt modelId="{3D335148-AACA-42B0-BBAC-6522175DD829}" type="pres">
      <dgm:prSet presAssocID="{E978C581-9B7F-4782-8257-1CA63621CFC3}" presName="linear" presStyleCnt="0">
        <dgm:presLayoutVars>
          <dgm:dir/>
          <dgm:animLvl val="lvl"/>
          <dgm:resizeHandles val="exact"/>
        </dgm:presLayoutVars>
      </dgm:prSet>
      <dgm:spPr/>
    </dgm:pt>
    <dgm:pt modelId="{24A91CD8-A3D2-4048-A21F-871400277B43}" type="pres">
      <dgm:prSet presAssocID="{0BD1DF0A-CC14-4174-8416-7090EDA1B67E}" presName="parentLin" presStyleCnt="0"/>
      <dgm:spPr/>
    </dgm:pt>
    <dgm:pt modelId="{059A0B28-1A9B-4E47-8D04-5267C3E7C8DB}" type="pres">
      <dgm:prSet presAssocID="{0BD1DF0A-CC14-4174-8416-7090EDA1B67E}" presName="parentLeftMargin" presStyleLbl="node1" presStyleIdx="0" presStyleCnt="4"/>
      <dgm:spPr/>
    </dgm:pt>
    <dgm:pt modelId="{FD547569-81E2-46B2-988C-2FCF3AF11F73}" type="pres">
      <dgm:prSet presAssocID="{0BD1DF0A-CC14-4174-8416-7090EDA1B67E}" presName="parentText" presStyleLbl="node1" presStyleIdx="0" presStyleCnt="4" custLinFactNeighborY="4767">
        <dgm:presLayoutVars>
          <dgm:chMax val="0"/>
          <dgm:bulletEnabled val="1"/>
        </dgm:presLayoutVars>
      </dgm:prSet>
      <dgm:spPr/>
    </dgm:pt>
    <dgm:pt modelId="{FE2E9271-BF65-4BDE-AE07-BE6E385C81E4}" type="pres">
      <dgm:prSet presAssocID="{0BD1DF0A-CC14-4174-8416-7090EDA1B67E}" presName="negativeSpace" presStyleCnt="0"/>
      <dgm:spPr/>
    </dgm:pt>
    <dgm:pt modelId="{1531E86D-E4E7-4E2E-8E0E-C2684B7C0E30}" type="pres">
      <dgm:prSet presAssocID="{0BD1DF0A-CC14-4174-8416-7090EDA1B67E}" presName="childText" presStyleLbl="conFgAcc1" presStyleIdx="0" presStyleCnt="4">
        <dgm:presLayoutVars>
          <dgm:bulletEnabled val="1"/>
        </dgm:presLayoutVars>
      </dgm:prSet>
      <dgm:spPr/>
    </dgm:pt>
    <dgm:pt modelId="{BF4EAA84-3D5B-48C5-A85A-942E2B786577}" type="pres">
      <dgm:prSet presAssocID="{FA0C2908-AB72-4606-AA9D-CBF7988F93C5}" presName="spaceBetweenRectangles" presStyleCnt="0"/>
      <dgm:spPr/>
    </dgm:pt>
    <dgm:pt modelId="{B105C133-4550-4468-98F2-EAED11ED0CF4}" type="pres">
      <dgm:prSet presAssocID="{F676191C-9DF7-46CD-B283-A4F4F14BD974}" presName="parentLin" presStyleCnt="0"/>
      <dgm:spPr/>
    </dgm:pt>
    <dgm:pt modelId="{416042D2-B70F-4F94-9C32-BC5EB34C9284}" type="pres">
      <dgm:prSet presAssocID="{F676191C-9DF7-46CD-B283-A4F4F14BD974}" presName="parentLeftMargin" presStyleLbl="node1" presStyleIdx="0" presStyleCnt="4"/>
      <dgm:spPr/>
    </dgm:pt>
    <dgm:pt modelId="{7C375C7C-C34F-41F0-BFB2-BD066BBD7596}" type="pres">
      <dgm:prSet presAssocID="{F676191C-9DF7-46CD-B283-A4F4F14BD974}" presName="parentText" presStyleLbl="node1" presStyleIdx="1" presStyleCnt="4">
        <dgm:presLayoutVars>
          <dgm:chMax val="0"/>
          <dgm:bulletEnabled val="1"/>
        </dgm:presLayoutVars>
      </dgm:prSet>
      <dgm:spPr/>
    </dgm:pt>
    <dgm:pt modelId="{879AC404-AFD0-40B6-8A10-EBA3468F72E0}" type="pres">
      <dgm:prSet presAssocID="{F676191C-9DF7-46CD-B283-A4F4F14BD974}" presName="negativeSpace" presStyleCnt="0"/>
      <dgm:spPr/>
    </dgm:pt>
    <dgm:pt modelId="{CC734556-3CDA-4766-B7BF-6EEB973716D9}" type="pres">
      <dgm:prSet presAssocID="{F676191C-9DF7-46CD-B283-A4F4F14BD974}" presName="childText" presStyleLbl="conFgAcc1" presStyleIdx="1" presStyleCnt="4">
        <dgm:presLayoutVars>
          <dgm:bulletEnabled val="1"/>
        </dgm:presLayoutVars>
      </dgm:prSet>
      <dgm:spPr/>
    </dgm:pt>
    <dgm:pt modelId="{E52BDE0F-6BDF-4ABE-99B1-C74D08DF7C12}" type="pres">
      <dgm:prSet presAssocID="{8AEC1C5B-EA5A-47DF-AE1E-00E81E50AA62}" presName="spaceBetweenRectangles" presStyleCnt="0"/>
      <dgm:spPr/>
    </dgm:pt>
    <dgm:pt modelId="{C8D74A5C-6735-4F8C-A0D9-8EA1E135E329}" type="pres">
      <dgm:prSet presAssocID="{E852FD54-4978-468A-B4D4-415D2F993A0B}" presName="parentLin" presStyleCnt="0"/>
      <dgm:spPr/>
    </dgm:pt>
    <dgm:pt modelId="{16D9535A-B54A-4CC0-8AB3-11AAA5825BB2}" type="pres">
      <dgm:prSet presAssocID="{E852FD54-4978-468A-B4D4-415D2F993A0B}" presName="parentLeftMargin" presStyleLbl="node1" presStyleIdx="1" presStyleCnt="4"/>
      <dgm:spPr/>
    </dgm:pt>
    <dgm:pt modelId="{ED8B3824-6AA9-42E8-9035-1DCC9AB47F23}" type="pres">
      <dgm:prSet presAssocID="{E852FD54-4978-468A-B4D4-415D2F993A0B}" presName="parentText" presStyleLbl="node1" presStyleIdx="2" presStyleCnt="4">
        <dgm:presLayoutVars>
          <dgm:chMax val="0"/>
          <dgm:bulletEnabled val="1"/>
        </dgm:presLayoutVars>
      </dgm:prSet>
      <dgm:spPr/>
    </dgm:pt>
    <dgm:pt modelId="{806C5659-840F-4810-98EB-27B1D8DAC8A0}" type="pres">
      <dgm:prSet presAssocID="{E852FD54-4978-468A-B4D4-415D2F993A0B}" presName="negativeSpace" presStyleCnt="0"/>
      <dgm:spPr/>
    </dgm:pt>
    <dgm:pt modelId="{6789DF30-F626-4683-B7F9-8FBD887825B5}" type="pres">
      <dgm:prSet presAssocID="{E852FD54-4978-468A-B4D4-415D2F993A0B}" presName="childText" presStyleLbl="conFgAcc1" presStyleIdx="2" presStyleCnt="4">
        <dgm:presLayoutVars>
          <dgm:bulletEnabled val="1"/>
        </dgm:presLayoutVars>
      </dgm:prSet>
      <dgm:spPr/>
    </dgm:pt>
    <dgm:pt modelId="{7083E714-423B-426D-A573-AF40E0BA928E}" type="pres">
      <dgm:prSet presAssocID="{5E8F3865-D788-4DB8-91DA-E67C0E3F130B}" presName="spaceBetweenRectangles" presStyleCnt="0"/>
      <dgm:spPr/>
    </dgm:pt>
    <dgm:pt modelId="{A7659ECA-8002-40DE-A7B3-49F2AE205979}" type="pres">
      <dgm:prSet presAssocID="{43B61147-83D0-43D0-AE58-CB0BA49FB8E5}" presName="parentLin" presStyleCnt="0"/>
      <dgm:spPr/>
    </dgm:pt>
    <dgm:pt modelId="{24909C75-B379-4F60-99EC-DBB7DCC2A230}" type="pres">
      <dgm:prSet presAssocID="{43B61147-83D0-43D0-AE58-CB0BA49FB8E5}" presName="parentLeftMargin" presStyleLbl="node1" presStyleIdx="2" presStyleCnt="4"/>
      <dgm:spPr/>
    </dgm:pt>
    <dgm:pt modelId="{11A8CC15-44D1-4689-8F56-1DD05C3BB120}" type="pres">
      <dgm:prSet presAssocID="{43B61147-83D0-43D0-AE58-CB0BA49FB8E5}" presName="parentText" presStyleLbl="node1" presStyleIdx="3" presStyleCnt="4">
        <dgm:presLayoutVars>
          <dgm:chMax val="0"/>
          <dgm:bulletEnabled val="1"/>
        </dgm:presLayoutVars>
      </dgm:prSet>
      <dgm:spPr/>
    </dgm:pt>
    <dgm:pt modelId="{4C305C2B-278F-4577-9B45-83B9F4FD53C1}" type="pres">
      <dgm:prSet presAssocID="{43B61147-83D0-43D0-AE58-CB0BA49FB8E5}" presName="negativeSpace" presStyleCnt="0"/>
      <dgm:spPr/>
    </dgm:pt>
    <dgm:pt modelId="{1BBC2E68-CE53-4C30-B20D-6DD61538311C}" type="pres">
      <dgm:prSet presAssocID="{43B61147-83D0-43D0-AE58-CB0BA49FB8E5}" presName="childText" presStyleLbl="conFgAcc1" presStyleIdx="3" presStyleCnt="4">
        <dgm:presLayoutVars>
          <dgm:bulletEnabled val="1"/>
        </dgm:presLayoutVars>
      </dgm:prSet>
      <dgm:spPr/>
    </dgm:pt>
  </dgm:ptLst>
  <dgm:cxnLst>
    <dgm:cxn modelId="{7009C232-6330-4C1A-A06D-FDA52C5B4F57}" type="presOf" srcId="{E978C581-9B7F-4782-8257-1CA63621CFC3}" destId="{3D335148-AACA-42B0-BBAC-6522175DD829}" srcOrd="0" destOrd="0" presId="urn:microsoft.com/office/officeart/2005/8/layout/list1"/>
    <dgm:cxn modelId="{8411D532-AC10-49C6-BE8C-97B6A02371DA}" srcId="{E978C581-9B7F-4782-8257-1CA63621CFC3}" destId="{43B61147-83D0-43D0-AE58-CB0BA49FB8E5}" srcOrd="3" destOrd="0" parTransId="{C4CB4FBF-65D8-49AB-A99C-B485F1103866}" sibTransId="{68A65916-4A6B-4013-99F4-A66AADD5E440}"/>
    <dgm:cxn modelId="{B589CF3D-4A20-4E34-85E5-DA10570A8E14}" type="presOf" srcId="{F676191C-9DF7-46CD-B283-A4F4F14BD974}" destId="{416042D2-B70F-4F94-9C32-BC5EB34C9284}" srcOrd="0" destOrd="0" presId="urn:microsoft.com/office/officeart/2005/8/layout/list1"/>
    <dgm:cxn modelId="{9010E867-5FDE-4443-A6FF-BEC5D0864C45}" type="presOf" srcId="{0BD1DF0A-CC14-4174-8416-7090EDA1B67E}" destId="{059A0B28-1A9B-4E47-8D04-5267C3E7C8DB}" srcOrd="0" destOrd="0" presId="urn:microsoft.com/office/officeart/2005/8/layout/list1"/>
    <dgm:cxn modelId="{7B236A6A-377E-4402-AB46-C050EFF35311}" type="presOf" srcId="{E852FD54-4978-468A-B4D4-415D2F993A0B}" destId="{ED8B3824-6AA9-42E8-9035-1DCC9AB47F23}" srcOrd="1" destOrd="0" presId="urn:microsoft.com/office/officeart/2005/8/layout/list1"/>
    <dgm:cxn modelId="{7A30517F-40FD-4646-ADAD-D1CC65EEC429}" type="presOf" srcId="{43B61147-83D0-43D0-AE58-CB0BA49FB8E5}" destId="{11A8CC15-44D1-4689-8F56-1DD05C3BB120}" srcOrd="1" destOrd="0" presId="urn:microsoft.com/office/officeart/2005/8/layout/list1"/>
    <dgm:cxn modelId="{A8A9349A-499B-45E5-8A97-F47BE577E017}" type="presOf" srcId="{F676191C-9DF7-46CD-B283-A4F4F14BD974}" destId="{7C375C7C-C34F-41F0-BFB2-BD066BBD7596}" srcOrd="1" destOrd="0" presId="urn:microsoft.com/office/officeart/2005/8/layout/list1"/>
    <dgm:cxn modelId="{907AFA9C-3C9A-480D-9F68-B34C2996F31C}" type="presOf" srcId="{43B61147-83D0-43D0-AE58-CB0BA49FB8E5}" destId="{24909C75-B379-4F60-99EC-DBB7DCC2A230}" srcOrd="0" destOrd="0" presId="urn:microsoft.com/office/officeart/2005/8/layout/list1"/>
    <dgm:cxn modelId="{2C89059E-7885-47B6-8B0A-67AC920ED176}" type="presOf" srcId="{0BD1DF0A-CC14-4174-8416-7090EDA1B67E}" destId="{FD547569-81E2-46B2-988C-2FCF3AF11F73}" srcOrd="1" destOrd="0" presId="urn:microsoft.com/office/officeart/2005/8/layout/list1"/>
    <dgm:cxn modelId="{51FA34C7-8C47-483C-9721-B7EC329350B0}" srcId="{E978C581-9B7F-4782-8257-1CA63621CFC3}" destId="{0BD1DF0A-CC14-4174-8416-7090EDA1B67E}" srcOrd="0" destOrd="0" parTransId="{E9512DBC-C088-431E-A597-2DAECE1F5612}" sibTransId="{FA0C2908-AB72-4606-AA9D-CBF7988F93C5}"/>
    <dgm:cxn modelId="{36B33CD9-ECAD-430A-B55B-0A31E8CA3ABE}" type="presOf" srcId="{E852FD54-4978-468A-B4D4-415D2F993A0B}" destId="{16D9535A-B54A-4CC0-8AB3-11AAA5825BB2}" srcOrd="0" destOrd="0" presId="urn:microsoft.com/office/officeart/2005/8/layout/list1"/>
    <dgm:cxn modelId="{E0C810EF-87AA-4772-A678-70191B2F52B6}" srcId="{E978C581-9B7F-4782-8257-1CA63621CFC3}" destId="{E852FD54-4978-468A-B4D4-415D2F993A0B}" srcOrd="2" destOrd="0" parTransId="{CC18D4ED-97E0-44D1-8F07-E610186B40C7}" sibTransId="{5E8F3865-D788-4DB8-91DA-E67C0E3F130B}"/>
    <dgm:cxn modelId="{185E9FF0-8088-4348-ACA2-76795BD429AA}" srcId="{E978C581-9B7F-4782-8257-1CA63621CFC3}" destId="{F676191C-9DF7-46CD-B283-A4F4F14BD974}" srcOrd="1" destOrd="0" parTransId="{DA540E14-5641-4902-B14A-69C68A2A15D1}" sibTransId="{8AEC1C5B-EA5A-47DF-AE1E-00E81E50AA62}"/>
    <dgm:cxn modelId="{429294EE-E925-4406-807D-8F41FF219C7C}" type="presParOf" srcId="{3D335148-AACA-42B0-BBAC-6522175DD829}" destId="{24A91CD8-A3D2-4048-A21F-871400277B43}" srcOrd="0" destOrd="0" presId="urn:microsoft.com/office/officeart/2005/8/layout/list1"/>
    <dgm:cxn modelId="{DC956D89-F5DF-461F-B26A-E4DED0510D42}" type="presParOf" srcId="{24A91CD8-A3D2-4048-A21F-871400277B43}" destId="{059A0B28-1A9B-4E47-8D04-5267C3E7C8DB}" srcOrd="0" destOrd="0" presId="urn:microsoft.com/office/officeart/2005/8/layout/list1"/>
    <dgm:cxn modelId="{B2F8211F-5470-4659-9FB0-26D4978D7166}" type="presParOf" srcId="{24A91CD8-A3D2-4048-A21F-871400277B43}" destId="{FD547569-81E2-46B2-988C-2FCF3AF11F73}" srcOrd="1" destOrd="0" presId="urn:microsoft.com/office/officeart/2005/8/layout/list1"/>
    <dgm:cxn modelId="{693AA07D-ABE0-40AA-9165-F61D8A7EB73F}" type="presParOf" srcId="{3D335148-AACA-42B0-BBAC-6522175DD829}" destId="{FE2E9271-BF65-4BDE-AE07-BE6E385C81E4}" srcOrd="1" destOrd="0" presId="urn:microsoft.com/office/officeart/2005/8/layout/list1"/>
    <dgm:cxn modelId="{31DDFA71-9F9A-4F0C-B28A-240A55FDA792}" type="presParOf" srcId="{3D335148-AACA-42B0-BBAC-6522175DD829}" destId="{1531E86D-E4E7-4E2E-8E0E-C2684B7C0E30}" srcOrd="2" destOrd="0" presId="urn:microsoft.com/office/officeart/2005/8/layout/list1"/>
    <dgm:cxn modelId="{379F2A88-F9EF-4FF2-BD2C-7DD3EAE0A715}" type="presParOf" srcId="{3D335148-AACA-42B0-BBAC-6522175DD829}" destId="{BF4EAA84-3D5B-48C5-A85A-942E2B786577}" srcOrd="3" destOrd="0" presId="urn:microsoft.com/office/officeart/2005/8/layout/list1"/>
    <dgm:cxn modelId="{BAAA35B9-51FC-4A58-998D-37C3B8C67F8E}" type="presParOf" srcId="{3D335148-AACA-42B0-BBAC-6522175DD829}" destId="{B105C133-4550-4468-98F2-EAED11ED0CF4}" srcOrd="4" destOrd="0" presId="urn:microsoft.com/office/officeart/2005/8/layout/list1"/>
    <dgm:cxn modelId="{6F43D0AF-1587-467B-9887-D493102B738B}" type="presParOf" srcId="{B105C133-4550-4468-98F2-EAED11ED0CF4}" destId="{416042D2-B70F-4F94-9C32-BC5EB34C9284}" srcOrd="0" destOrd="0" presId="urn:microsoft.com/office/officeart/2005/8/layout/list1"/>
    <dgm:cxn modelId="{20F35825-187C-4292-94AA-D4D69BC35A4A}" type="presParOf" srcId="{B105C133-4550-4468-98F2-EAED11ED0CF4}" destId="{7C375C7C-C34F-41F0-BFB2-BD066BBD7596}" srcOrd="1" destOrd="0" presId="urn:microsoft.com/office/officeart/2005/8/layout/list1"/>
    <dgm:cxn modelId="{41CABF9E-ACB7-47CC-88B0-2FC65A478022}" type="presParOf" srcId="{3D335148-AACA-42B0-BBAC-6522175DD829}" destId="{879AC404-AFD0-40B6-8A10-EBA3468F72E0}" srcOrd="5" destOrd="0" presId="urn:microsoft.com/office/officeart/2005/8/layout/list1"/>
    <dgm:cxn modelId="{3613B074-DBE9-4E5F-A05F-C9314B9583A5}" type="presParOf" srcId="{3D335148-AACA-42B0-BBAC-6522175DD829}" destId="{CC734556-3CDA-4766-B7BF-6EEB973716D9}" srcOrd="6" destOrd="0" presId="urn:microsoft.com/office/officeart/2005/8/layout/list1"/>
    <dgm:cxn modelId="{CF35C039-0823-439B-9522-5FF84494CC35}" type="presParOf" srcId="{3D335148-AACA-42B0-BBAC-6522175DD829}" destId="{E52BDE0F-6BDF-4ABE-99B1-C74D08DF7C12}" srcOrd="7" destOrd="0" presId="urn:microsoft.com/office/officeart/2005/8/layout/list1"/>
    <dgm:cxn modelId="{758D0281-C72A-4259-95C3-70FB44B6F3DF}" type="presParOf" srcId="{3D335148-AACA-42B0-BBAC-6522175DD829}" destId="{C8D74A5C-6735-4F8C-A0D9-8EA1E135E329}" srcOrd="8" destOrd="0" presId="urn:microsoft.com/office/officeart/2005/8/layout/list1"/>
    <dgm:cxn modelId="{961D4EEB-E99D-4CC7-A550-259A8160D188}" type="presParOf" srcId="{C8D74A5C-6735-4F8C-A0D9-8EA1E135E329}" destId="{16D9535A-B54A-4CC0-8AB3-11AAA5825BB2}" srcOrd="0" destOrd="0" presId="urn:microsoft.com/office/officeart/2005/8/layout/list1"/>
    <dgm:cxn modelId="{D78558CF-3E55-4382-8C4A-C46088FADD3F}" type="presParOf" srcId="{C8D74A5C-6735-4F8C-A0D9-8EA1E135E329}" destId="{ED8B3824-6AA9-42E8-9035-1DCC9AB47F23}" srcOrd="1" destOrd="0" presId="urn:microsoft.com/office/officeart/2005/8/layout/list1"/>
    <dgm:cxn modelId="{E2F10150-11EA-4B0A-8CFD-955091ADE132}" type="presParOf" srcId="{3D335148-AACA-42B0-BBAC-6522175DD829}" destId="{806C5659-840F-4810-98EB-27B1D8DAC8A0}" srcOrd="9" destOrd="0" presId="urn:microsoft.com/office/officeart/2005/8/layout/list1"/>
    <dgm:cxn modelId="{D1C56C17-FA4F-46EB-8A77-C5A837274327}" type="presParOf" srcId="{3D335148-AACA-42B0-BBAC-6522175DD829}" destId="{6789DF30-F626-4683-B7F9-8FBD887825B5}" srcOrd="10" destOrd="0" presId="urn:microsoft.com/office/officeart/2005/8/layout/list1"/>
    <dgm:cxn modelId="{55BFE559-2325-4671-9CC8-D678A2ADB527}" type="presParOf" srcId="{3D335148-AACA-42B0-BBAC-6522175DD829}" destId="{7083E714-423B-426D-A573-AF40E0BA928E}" srcOrd="11" destOrd="0" presId="urn:microsoft.com/office/officeart/2005/8/layout/list1"/>
    <dgm:cxn modelId="{F2C1D1E4-6E02-4DDC-804E-EF2AFE77C143}" type="presParOf" srcId="{3D335148-AACA-42B0-BBAC-6522175DD829}" destId="{A7659ECA-8002-40DE-A7B3-49F2AE205979}" srcOrd="12" destOrd="0" presId="urn:microsoft.com/office/officeart/2005/8/layout/list1"/>
    <dgm:cxn modelId="{0CDF0066-9315-4AF3-B44C-58FE1E74CFF5}" type="presParOf" srcId="{A7659ECA-8002-40DE-A7B3-49F2AE205979}" destId="{24909C75-B379-4F60-99EC-DBB7DCC2A230}" srcOrd="0" destOrd="0" presId="urn:microsoft.com/office/officeart/2005/8/layout/list1"/>
    <dgm:cxn modelId="{326F74C7-2BD8-4820-A70C-D4A51A66883B}" type="presParOf" srcId="{A7659ECA-8002-40DE-A7B3-49F2AE205979}" destId="{11A8CC15-44D1-4689-8F56-1DD05C3BB120}" srcOrd="1" destOrd="0" presId="urn:microsoft.com/office/officeart/2005/8/layout/list1"/>
    <dgm:cxn modelId="{D267D743-215A-473B-97D0-8E201E8038A8}" type="presParOf" srcId="{3D335148-AACA-42B0-BBAC-6522175DD829}" destId="{4C305C2B-278F-4577-9B45-83B9F4FD53C1}" srcOrd="13" destOrd="0" presId="urn:microsoft.com/office/officeart/2005/8/layout/list1"/>
    <dgm:cxn modelId="{D0D98716-9AAC-4936-AB6C-9FB3E31D44A7}" type="presParOf" srcId="{3D335148-AACA-42B0-BBAC-6522175DD829}" destId="{1BBC2E68-CE53-4C30-B20D-6DD61538311C}"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5D95D2-FA61-42DD-B09F-567F3433997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148EE6B-457A-456B-8EDF-9E15FF4177EA}">
      <dgm:prSet phldrT="[Text]"/>
      <dgm:spPr/>
      <dgm:t>
        <a:bodyPr/>
        <a:lstStyle/>
        <a:p>
          <a:r>
            <a:rPr lang="ar-OM" dirty="0"/>
            <a:t>المنظومة</a:t>
          </a:r>
          <a:endParaRPr lang="en-US" dirty="0"/>
        </a:p>
      </dgm:t>
    </dgm:pt>
    <dgm:pt modelId="{560496E5-E779-45B8-8FDA-7DE9F367D966}" type="parTrans" cxnId="{06FED79E-3164-4D90-9988-F6C683FBCBF2}">
      <dgm:prSet/>
      <dgm:spPr/>
      <dgm:t>
        <a:bodyPr/>
        <a:lstStyle/>
        <a:p>
          <a:endParaRPr lang="en-US"/>
        </a:p>
      </dgm:t>
    </dgm:pt>
    <dgm:pt modelId="{B2BEEBBD-0856-40B6-B14C-0F70FA29A049}" type="sibTrans" cxnId="{06FED79E-3164-4D90-9988-F6C683FBCBF2}">
      <dgm:prSet/>
      <dgm:spPr/>
      <dgm:t>
        <a:bodyPr/>
        <a:lstStyle/>
        <a:p>
          <a:endParaRPr lang="en-US"/>
        </a:p>
      </dgm:t>
    </dgm:pt>
    <dgm:pt modelId="{72D07DD3-359A-4817-A736-9F9834377644}">
      <dgm:prSet phldrT="[Text]"/>
      <dgm:spPr/>
      <dgm:t>
        <a:bodyPr/>
        <a:lstStyle/>
        <a:p>
          <a:r>
            <a:rPr lang="ar-OM" dirty="0"/>
            <a:t>المكتب التنفيذي للجنة الوطنية للدفاع المدني</a:t>
          </a:r>
          <a:endParaRPr lang="en-US" dirty="0"/>
        </a:p>
      </dgm:t>
    </dgm:pt>
    <dgm:pt modelId="{6C06A48E-4D32-43B1-BE23-D909CD864C86}" type="parTrans" cxnId="{A333AED3-229E-47F8-BA9F-9F8A8BF206B0}">
      <dgm:prSet/>
      <dgm:spPr/>
      <dgm:t>
        <a:bodyPr/>
        <a:lstStyle/>
        <a:p>
          <a:endParaRPr lang="en-US"/>
        </a:p>
      </dgm:t>
    </dgm:pt>
    <dgm:pt modelId="{14DEA6F6-5702-49AF-92CA-2A0A0304FC70}" type="sibTrans" cxnId="{A333AED3-229E-47F8-BA9F-9F8A8BF206B0}">
      <dgm:prSet/>
      <dgm:spPr/>
      <dgm:t>
        <a:bodyPr/>
        <a:lstStyle/>
        <a:p>
          <a:endParaRPr lang="en-US"/>
        </a:p>
      </dgm:t>
    </dgm:pt>
    <dgm:pt modelId="{796645AE-46E0-42BE-B756-186BED9D2D9B}">
      <dgm:prSet phldrT="[Text]"/>
      <dgm:spPr/>
      <dgm:t>
        <a:bodyPr/>
        <a:lstStyle/>
        <a:p>
          <a:r>
            <a:rPr lang="ar-OM" dirty="0"/>
            <a:t>المركز الوطني لإدارة الحالات الطارئه</a:t>
          </a:r>
          <a:endParaRPr lang="en-US" dirty="0"/>
        </a:p>
      </dgm:t>
    </dgm:pt>
    <dgm:pt modelId="{ABF1BEAD-DBE1-4E2B-AF5D-22B95B7E35E3}" type="parTrans" cxnId="{6B1176D4-57E5-44F3-9DC6-9D4E853801AF}">
      <dgm:prSet/>
      <dgm:spPr/>
      <dgm:t>
        <a:bodyPr/>
        <a:lstStyle/>
        <a:p>
          <a:endParaRPr lang="en-US"/>
        </a:p>
      </dgm:t>
    </dgm:pt>
    <dgm:pt modelId="{24B134A4-53A2-46C4-9F42-BE02F24178E0}" type="sibTrans" cxnId="{6B1176D4-57E5-44F3-9DC6-9D4E853801AF}">
      <dgm:prSet/>
      <dgm:spPr/>
      <dgm:t>
        <a:bodyPr/>
        <a:lstStyle/>
        <a:p>
          <a:endParaRPr lang="en-US"/>
        </a:p>
      </dgm:t>
    </dgm:pt>
    <dgm:pt modelId="{8204C27B-8A20-4DEF-8E18-0EF3DE174D21}">
      <dgm:prSet phldrT="[Text]"/>
      <dgm:spPr/>
      <dgm:t>
        <a:bodyPr/>
        <a:lstStyle/>
        <a:p>
          <a:r>
            <a:rPr lang="ar-OM" dirty="0"/>
            <a:t>اللجان المحلية في الولايات</a:t>
          </a:r>
          <a:endParaRPr lang="en-US" dirty="0"/>
        </a:p>
      </dgm:t>
    </dgm:pt>
    <dgm:pt modelId="{1003761A-E087-470E-BF63-6310FF04139F}" type="parTrans" cxnId="{1F5A5BA0-48BD-4ADB-890C-5CDD9EBA21D4}">
      <dgm:prSet/>
      <dgm:spPr/>
      <dgm:t>
        <a:bodyPr/>
        <a:lstStyle/>
        <a:p>
          <a:endParaRPr lang="en-US"/>
        </a:p>
      </dgm:t>
    </dgm:pt>
    <dgm:pt modelId="{D6ABCEDB-7F7F-4563-A03E-83243CEBEB43}" type="sibTrans" cxnId="{1F5A5BA0-48BD-4ADB-890C-5CDD9EBA21D4}">
      <dgm:prSet/>
      <dgm:spPr/>
      <dgm:t>
        <a:bodyPr/>
        <a:lstStyle/>
        <a:p>
          <a:endParaRPr lang="en-US"/>
        </a:p>
      </dgm:t>
    </dgm:pt>
    <dgm:pt modelId="{9183AF38-92BA-472B-8805-B81578B62FD5}">
      <dgm:prSet/>
      <dgm:spPr/>
      <dgm:t>
        <a:bodyPr/>
        <a:lstStyle/>
        <a:p>
          <a:r>
            <a:rPr lang="ar-OM" dirty="0"/>
            <a:t>القطاعات</a:t>
          </a:r>
          <a:endParaRPr lang="en-US" dirty="0"/>
        </a:p>
      </dgm:t>
    </dgm:pt>
    <dgm:pt modelId="{50086D39-4705-4CD6-8615-4F1F70CC1912}" type="parTrans" cxnId="{4CC45C95-22DB-465B-A441-D0B79E82652C}">
      <dgm:prSet/>
      <dgm:spPr/>
      <dgm:t>
        <a:bodyPr/>
        <a:lstStyle/>
        <a:p>
          <a:endParaRPr lang="en-US"/>
        </a:p>
      </dgm:t>
    </dgm:pt>
    <dgm:pt modelId="{B9D63F92-C049-4FB4-9FBE-1CDF2808F8B4}" type="sibTrans" cxnId="{4CC45C95-22DB-465B-A441-D0B79E82652C}">
      <dgm:prSet/>
      <dgm:spPr/>
      <dgm:t>
        <a:bodyPr/>
        <a:lstStyle/>
        <a:p>
          <a:endParaRPr lang="en-US"/>
        </a:p>
      </dgm:t>
    </dgm:pt>
    <dgm:pt modelId="{B58C2B98-D996-4A75-8776-8246D9B6E968}">
      <dgm:prSet/>
      <dgm:spPr/>
      <dgm:t>
        <a:bodyPr/>
        <a:lstStyle/>
        <a:p>
          <a:r>
            <a:rPr lang="ar-OM" dirty="0"/>
            <a:t>اللجان الفرعية للدفاع المدني</a:t>
          </a:r>
          <a:endParaRPr lang="en-US" dirty="0"/>
        </a:p>
      </dgm:t>
    </dgm:pt>
    <dgm:pt modelId="{B6ED95B3-2AE7-4D78-A7B8-9AC8AF213C36}" type="parTrans" cxnId="{B0B801A0-17EC-4BD6-B3E1-64B5F027116F}">
      <dgm:prSet/>
      <dgm:spPr/>
      <dgm:t>
        <a:bodyPr/>
        <a:lstStyle/>
        <a:p>
          <a:endParaRPr lang="en-US"/>
        </a:p>
      </dgm:t>
    </dgm:pt>
    <dgm:pt modelId="{4BB5C687-D246-4C2E-BEFB-EEA4F3ACBCBA}" type="sibTrans" cxnId="{B0B801A0-17EC-4BD6-B3E1-64B5F027116F}">
      <dgm:prSet/>
      <dgm:spPr/>
      <dgm:t>
        <a:bodyPr/>
        <a:lstStyle/>
        <a:p>
          <a:endParaRPr lang="en-US"/>
        </a:p>
      </dgm:t>
    </dgm:pt>
    <dgm:pt modelId="{6FC5C2FB-34BC-49F5-96E9-572E619957F3}">
      <dgm:prSet phldrT="[Text]"/>
      <dgm:spPr/>
      <dgm:t>
        <a:bodyPr/>
        <a:lstStyle/>
        <a:p>
          <a:r>
            <a:rPr lang="ar-OM" dirty="0"/>
            <a:t>مراكز الرصد والإنذار المبكر</a:t>
          </a:r>
          <a:endParaRPr lang="en-US" dirty="0"/>
        </a:p>
      </dgm:t>
    </dgm:pt>
    <dgm:pt modelId="{636E8A04-5D95-43A2-8E48-190F8224F5E4}" type="parTrans" cxnId="{829E121D-100D-4A86-84B1-6E67078494F9}">
      <dgm:prSet/>
      <dgm:spPr/>
      <dgm:t>
        <a:bodyPr/>
        <a:lstStyle/>
        <a:p>
          <a:endParaRPr lang="en-US"/>
        </a:p>
      </dgm:t>
    </dgm:pt>
    <dgm:pt modelId="{A72FA6F6-1A5A-45F2-AFAB-37141EC6E107}" type="sibTrans" cxnId="{829E121D-100D-4A86-84B1-6E67078494F9}">
      <dgm:prSet/>
      <dgm:spPr/>
      <dgm:t>
        <a:bodyPr/>
        <a:lstStyle/>
        <a:p>
          <a:endParaRPr lang="en-US"/>
        </a:p>
      </dgm:t>
    </dgm:pt>
    <dgm:pt modelId="{87CAA1A9-CDD8-4910-8A71-1F83C953247B}" type="pres">
      <dgm:prSet presAssocID="{B35D95D2-FA61-42DD-B09F-567F34339974}" presName="cycle" presStyleCnt="0">
        <dgm:presLayoutVars>
          <dgm:chMax val="1"/>
          <dgm:dir/>
          <dgm:animLvl val="ctr"/>
          <dgm:resizeHandles val="exact"/>
        </dgm:presLayoutVars>
      </dgm:prSet>
      <dgm:spPr/>
    </dgm:pt>
    <dgm:pt modelId="{6B099140-8CAE-4CB6-9214-C91B26AC21B1}" type="pres">
      <dgm:prSet presAssocID="{7148EE6B-457A-456B-8EDF-9E15FF4177EA}" presName="centerShape" presStyleLbl="node0" presStyleIdx="0" presStyleCnt="1"/>
      <dgm:spPr/>
    </dgm:pt>
    <dgm:pt modelId="{F483CC60-D6B1-480D-9F85-7983D866E762}" type="pres">
      <dgm:prSet presAssocID="{6C06A48E-4D32-43B1-BE23-D909CD864C86}" presName="parTrans" presStyleLbl="bgSibTrans2D1" presStyleIdx="0" presStyleCnt="6"/>
      <dgm:spPr/>
    </dgm:pt>
    <dgm:pt modelId="{7BA096B7-536A-444F-B520-0AE9CC0F3981}" type="pres">
      <dgm:prSet presAssocID="{72D07DD3-359A-4817-A736-9F9834377644}" presName="node" presStyleLbl="node1" presStyleIdx="0" presStyleCnt="6">
        <dgm:presLayoutVars>
          <dgm:bulletEnabled val="1"/>
        </dgm:presLayoutVars>
      </dgm:prSet>
      <dgm:spPr/>
    </dgm:pt>
    <dgm:pt modelId="{16367EF6-509A-4FB5-A164-27D9D62937AA}" type="pres">
      <dgm:prSet presAssocID="{636E8A04-5D95-43A2-8E48-190F8224F5E4}" presName="parTrans" presStyleLbl="bgSibTrans2D1" presStyleIdx="1" presStyleCnt="6"/>
      <dgm:spPr/>
    </dgm:pt>
    <dgm:pt modelId="{364323E5-7A47-4B94-AE34-7C00BD5D890F}" type="pres">
      <dgm:prSet presAssocID="{6FC5C2FB-34BC-49F5-96E9-572E619957F3}" presName="node" presStyleLbl="node1" presStyleIdx="1" presStyleCnt="6">
        <dgm:presLayoutVars>
          <dgm:bulletEnabled val="1"/>
        </dgm:presLayoutVars>
      </dgm:prSet>
      <dgm:spPr/>
    </dgm:pt>
    <dgm:pt modelId="{A107D43B-F760-4DD1-B391-61515C078E6D}" type="pres">
      <dgm:prSet presAssocID="{ABF1BEAD-DBE1-4E2B-AF5D-22B95B7E35E3}" presName="parTrans" presStyleLbl="bgSibTrans2D1" presStyleIdx="2" presStyleCnt="6"/>
      <dgm:spPr/>
    </dgm:pt>
    <dgm:pt modelId="{286870ED-1823-49E3-A661-799DBD965BEA}" type="pres">
      <dgm:prSet presAssocID="{796645AE-46E0-42BE-B756-186BED9D2D9B}" presName="node" presStyleLbl="node1" presStyleIdx="2" presStyleCnt="6">
        <dgm:presLayoutVars>
          <dgm:bulletEnabled val="1"/>
        </dgm:presLayoutVars>
      </dgm:prSet>
      <dgm:spPr/>
    </dgm:pt>
    <dgm:pt modelId="{49B3A32A-76EF-4A46-A1C4-52F02C265313}" type="pres">
      <dgm:prSet presAssocID="{50086D39-4705-4CD6-8615-4F1F70CC1912}" presName="parTrans" presStyleLbl="bgSibTrans2D1" presStyleIdx="3" presStyleCnt="6"/>
      <dgm:spPr/>
    </dgm:pt>
    <dgm:pt modelId="{52864DFF-6996-42A5-80EE-98C2B74C87A9}" type="pres">
      <dgm:prSet presAssocID="{9183AF38-92BA-472B-8805-B81578B62FD5}" presName="node" presStyleLbl="node1" presStyleIdx="3" presStyleCnt="6">
        <dgm:presLayoutVars>
          <dgm:bulletEnabled val="1"/>
        </dgm:presLayoutVars>
      </dgm:prSet>
      <dgm:spPr/>
    </dgm:pt>
    <dgm:pt modelId="{449B154A-F950-48E8-A2EC-F67420029501}" type="pres">
      <dgm:prSet presAssocID="{B6ED95B3-2AE7-4D78-A7B8-9AC8AF213C36}" presName="parTrans" presStyleLbl="bgSibTrans2D1" presStyleIdx="4" presStyleCnt="6"/>
      <dgm:spPr/>
    </dgm:pt>
    <dgm:pt modelId="{398F66C2-DFF2-4A6B-AF6D-428072DDAE8B}" type="pres">
      <dgm:prSet presAssocID="{B58C2B98-D996-4A75-8776-8246D9B6E968}" presName="node" presStyleLbl="node1" presStyleIdx="4" presStyleCnt="6">
        <dgm:presLayoutVars>
          <dgm:bulletEnabled val="1"/>
        </dgm:presLayoutVars>
      </dgm:prSet>
      <dgm:spPr/>
    </dgm:pt>
    <dgm:pt modelId="{912EB0EE-C51F-4B54-AE4B-CE6A35F3E6AD}" type="pres">
      <dgm:prSet presAssocID="{1003761A-E087-470E-BF63-6310FF04139F}" presName="parTrans" presStyleLbl="bgSibTrans2D1" presStyleIdx="5" presStyleCnt="6"/>
      <dgm:spPr/>
    </dgm:pt>
    <dgm:pt modelId="{ECC4C381-E061-4654-9CB3-B644F797CABD}" type="pres">
      <dgm:prSet presAssocID="{8204C27B-8A20-4DEF-8E18-0EF3DE174D21}" presName="node" presStyleLbl="node1" presStyleIdx="5" presStyleCnt="6">
        <dgm:presLayoutVars>
          <dgm:bulletEnabled val="1"/>
        </dgm:presLayoutVars>
      </dgm:prSet>
      <dgm:spPr/>
    </dgm:pt>
  </dgm:ptLst>
  <dgm:cxnLst>
    <dgm:cxn modelId="{EC8FA50C-5646-444D-9E52-5DAC0F14C1D8}" type="presOf" srcId="{1003761A-E087-470E-BF63-6310FF04139F}" destId="{912EB0EE-C51F-4B54-AE4B-CE6A35F3E6AD}" srcOrd="0" destOrd="0" presId="urn:microsoft.com/office/officeart/2005/8/layout/radial4"/>
    <dgm:cxn modelId="{CB8A1915-AC69-4B00-890A-0CC0A2DE59F1}" type="presOf" srcId="{636E8A04-5D95-43A2-8E48-190F8224F5E4}" destId="{16367EF6-509A-4FB5-A164-27D9D62937AA}" srcOrd="0" destOrd="0" presId="urn:microsoft.com/office/officeart/2005/8/layout/radial4"/>
    <dgm:cxn modelId="{829E121D-100D-4A86-84B1-6E67078494F9}" srcId="{7148EE6B-457A-456B-8EDF-9E15FF4177EA}" destId="{6FC5C2FB-34BC-49F5-96E9-572E619957F3}" srcOrd="1" destOrd="0" parTransId="{636E8A04-5D95-43A2-8E48-190F8224F5E4}" sibTransId="{A72FA6F6-1A5A-45F2-AFAB-37141EC6E107}"/>
    <dgm:cxn modelId="{F1F74456-8B8B-4291-A75C-CD72328F6876}" type="presOf" srcId="{ABF1BEAD-DBE1-4E2B-AF5D-22B95B7E35E3}" destId="{A107D43B-F760-4DD1-B391-61515C078E6D}" srcOrd="0" destOrd="0" presId="urn:microsoft.com/office/officeart/2005/8/layout/radial4"/>
    <dgm:cxn modelId="{8D63A180-CE90-4D3D-8131-94C919DD0976}" type="presOf" srcId="{7148EE6B-457A-456B-8EDF-9E15FF4177EA}" destId="{6B099140-8CAE-4CB6-9214-C91B26AC21B1}" srcOrd="0" destOrd="0" presId="urn:microsoft.com/office/officeart/2005/8/layout/radial4"/>
    <dgm:cxn modelId="{4CC45C95-22DB-465B-A441-D0B79E82652C}" srcId="{7148EE6B-457A-456B-8EDF-9E15FF4177EA}" destId="{9183AF38-92BA-472B-8805-B81578B62FD5}" srcOrd="3" destOrd="0" parTransId="{50086D39-4705-4CD6-8615-4F1F70CC1912}" sibTransId="{B9D63F92-C049-4FB4-9FBE-1CDF2808F8B4}"/>
    <dgm:cxn modelId="{06FED79E-3164-4D90-9988-F6C683FBCBF2}" srcId="{B35D95D2-FA61-42DD-B09F-567F34339974}" destId="{7148EE6B-457A-456B-8EDF-9E15FF4177EA}" srcOrd="0" destOrd="0" parTransId="{560496E5-E779-45B8-8FDA-7DE9F367D966}" sibTransId="{B2BEEBBD-0856-40B6-B14C-0F70FA29A049}"/>
    <dgm:cxn modelId="{B0B801A0-17EC-4BD6-B3E1-64B5F027116F}" srcId="{7148EE6B-457A-456B-8EDF-9E15FF4177EA}" destId="{B58C2B98-D996-4A75-8776-8246D9B6E968}" srcOrd="4" destOrd="0" parTransId="{B6ED95B3-2AE7-4D78-A7B8-9AC8AF213C36}" sibTransId="{4BB5C687-D246-4C2E-BEFB-EEA4F3ACBCBA}"/>
    <dgm:cxn modelId="{1F5A5BA0-48BD-4ADB-890C-5CDD9EBA21D4}" srcId="{7148EE6B-457A-456B-8EDF-9E15FF4177EA}" destId="{8204C27B-8A20-4DEF-8E18-0EF3DE174D21}" srcOrd="5" destOrd="0" parTransId="{1003761A-E087-470E-BF63-6310FF04139F}" sibTransId="{D6ABCEDB-7F7F-4563-A03E-83243CEBEB43}"/>
    <dgm:cxn modelId="{CB00D8A3-9F6A-4715-A387-136F19F623E7}" type="presOf" srcId="{9183AF38-92BA-472B-8805-B81578B62FD5}" destId="{52864DFF-6996-42A5-80EE-98C2B74C87A9}" srcOrd="0" destOrd="0" presId="urn:microsoft.com/office/officeart/2005/8/layout/radial4"/>
    <dgm:cxn modelId="{6171BBB0-540A-49A7-A9AA-1DB23AD70864}" type="presOf" srcId="{50086D39-4705-4CD6-8615-4F1F70CC1912}" destId="{49B3A32A-76EF-4A46-A1C4-52F02C265313}" srcOrd="0" destOrd="0" presId="urn:microsoft.com/office/officeart/2005/8/layout/radial4"/>
    <dgm:cxn modelId="{F06073B4-82DC-465C-B9CC-A64D433F8F95}" type="presOf" srcId="{B58C2B98-D996-4A75-8776-8246D9B6E968}" destId="{398F66C2-DFF2-4A6B-AF6D-428072DDAE8B}" srcOrd="0" destOrd="0" presId="urn:microsoft.com/office/officeart/2005/8/layout/radial4"/>
    <dgm:cxn modelId="{990D59B6-02DD-4422-A32F-754AC6FECA0F}" type="presOf" srcId="{B6ED95B3-2AE7-4D78-A7B8-9AC8AF213C36}" destId="{449B154A-F950-48E8-A2EC-F67420029501}" srcOrd="0" destOrd="0" presId="urn:microsoft.com/office/officeart/2005/8/layout/radial4"/>
    <dgm:cxn modelId="{C872ADB6-847D-466A-BC7F-35F6511A5D9C}" type="presOf" srcId="{796645AE-46E0-42BE-B756-186BED9D2D9B}" destId="{286870ED-1823-49E3-A661-799DBD965BEA}" srcOrd="0" destOrd="0" presId="urn:microsoft.com/office/officeart/2005/8/layout/radial4"/>
    <dgm:cxn modelId="{A333AED3-229E-47F8-BA9F-9F8A8BF206B0}" srcId="{7148EE6B-457A-456B-8EDF-9E15FF4177EA}" destId="{72D07DD3-359A-4817-A736-9F9834377644}" srcOrd="0" destOrd="0" parTransId="{6C06A48E-4D32-43B1-BE23-D909CD864C86}" sibTransId="{14DEA6F6-5702-49AF-92CA-2A0A0304FC70}"/>
    <dgm:cxn modelId="{6B1176D4-57E5-44F3-9DC6-9D4E853801AF}" srcId="{7148EE6B-457A-456B-8EDF-9E15FF4177EA}" destId="{796645AE-46E0-42BE-B756-186BED9D2D9B}" srcOrd="2" destOrd="0" parTransId="{ABF1BEAD-DBE1-4E2B-AF5D-22B95B7E35E3}" sibTransId="{24B134A4-53A2-46C4-9F42-BE02F24178E0}"/>
    <dgm:cxn modelId="{91F5CADC-652A-43F3-B679-1438448A04EE}" type="presOf" srcId="{B35D95D2-FA61-42DD-B09F-567F34339974}" destId="{87CAA1A9-CDD8-4910-8A71-1F83C953247B}" srcOrd="0" destOrd="0" presId="urn:microsoft.com/office/officeart/2005/8/layout/radial4"/>
    <dgm:cxn modelId="{894B36EA-F0A4-44AF-B441-72292A979989}" type="presOf" srcId="{6FC5C2FB-34BC-49F5-96E9-572E619957F3}" destId="{364323E5-7A47-4B94-AE34-7C00BD5D890F}" srcOrd="0" destOrd="0" presId="urn:microsoft.com/office/officeart/2005/8/layout/radial4"/>
    <dgm:cxn modelId="{3A863CED-55EF-442B-B420-21B756FF3C7E}" type="presOf" srcId="{6C06A48E-4D32-43B1-BE23-D909CD864C86}" destId="{F483CC60-D6B1-480D-9F85-7983D866E762}" srcOrd="0" destOrd="0" presId="urn:microsoft.com/office/officeart/2005/8/layout/radial4"/>
    <dgm:cxn modelId="{D2B24AF0-E013-4192-9768-2866D1E4AB5D}" type="presOf" srcId="{72D07DD3-359A-4817-A736-9F9834377644}" destId="{7BA096B7-536A-444F-B520-0AE9CC0F3981}" srcOrd="0" destOrd="0" presId="urn:microsoft.com/office/officeart/2005/8/layout/radial4"/>
    <dgm:cxn modelId="{DA805DF2-7C93-49D0-B7C5-CE79C959688E}" type="presOf" srcId="{8204C27B-8A20-4DEF-8E18-0EF3DE174D21}" destId="{ECC4C381-E061-4654-9CB3-B644F797CABD}" srcOrd="0" destOrd="0" presId="urn:microsoft.com/office/officeart/2005/8/layout/radial4"/>
    <dgm:cxn modelId="{2AFDE2A2-32C0-4645-BCF6-3AB6F7962F5B}" type="presParOf" srcId="{87CAA1A9-CDD8-4910-8A71-1F83C953247B}" destId="{6B099140-8CAE-4CB6-9214-C91B26AC21B1}" srcOrd="0" destOrd="0" presId="urn:microsoft.com/office/officeart/2005/8/layout/radial4"/>
    <dgm:cxn modelId="{93D6F7D3-53EC-4DF8-9914-46705004BAD0}" type="presParOf" srcId="{87CAA1A9-CDD8-4910-8A71-1F83C953247B}" destId="{F483CC60-D6B1-480D-9F85-7983D866E762}" srcOrd="1" destOrd="0" presId="urn:microsoft.com/office/officeart/2005/8/layout/radial4"/>
    <dgm:cxn modelId="{B24DC636-52E3-430E-828D-999F501EE8D6}" type="presParOf" srcId="{87CAA1A9-CDD8-4910-8A71-1F83C953247B}" destId="{7BA096B7-536A-444F-B520-0AE9CC0F3981}" srcOrd="2" destOrd="0" presId="urn:microsoft.com/office/officeart/2005/8/layout/radial4"/>
    <dgm:cxn modelId="{643B8AF5-208B-4A70-AA2F-A9464266577B}" type="presParOf" srcId="{87CAA1A9-CDD8-4910-8A71-1F83C953247B}" destId="{16367EF6-509A-4FB5-A164-27D9D62937AA}" srcOrd="3" destOrd="0" presId="urn:microsoft.com/office/officeart/2005/8/layout/radial4"/>
    <dgm:cxn modelId="{29410B0F-4BD5-432A-A2A5-4D1E413D3571}" type="presParOf" srcId="{87CAA1A9-CDD8-4910-8A71-1F83C953247B}" destId="{364323E5-7A47-4B94-AE34-7C00BD5D890F}" srcOrd="4" destOrd="0" presId="urn:microsoft.com/office/officeart/2005/8/layout/radial4"/>
    <dgm:cxn modelId="{5AAC0E7B-058E-46FB-B706-5662E413A482}" type="presParOf" srcId="{87CAA1A9-CDD8-4910-8A71-1F83C953247B}" destId="{A107D43B-F760-4DD1-B391-61515C078E6D}" srcOrd="5" destOrd="0" presId="urn:microsoft.com/office/officeart/2005/8/layout/radial4"/>
    <dgm:cxn modelId="{1A213EAF-224D-404B-9A1E-8422D6D5F013}" type="presParOf" srcId="{87CAA1A9-CDD8-4910-8A71-1F83C953247B}" destId="{286870ED-1823-49E3-A661-799DBD965BEA}" srcOrd="6" destOrd="0" presId="urn:microsoft.com/office/officeart/2005/8/layout/radial4"/>
    <dgm:cxn modelId="{36CA6907-A8A5-4E21-8D00-3D91C2C7AABD}" type="presParOf" srcId="{87CAA1A9-CDD8-4910-8A71-1F83C953247B}" destId="{49B3A32A-76EF-4A46-A1C4-52F02C265313}" srcOrd="7" destOrd="0" presId="urn:microsoft.com/office/officeart/2005/8/layout/radial4"/>
    <dgm:cxn modelId="{75DF9B08-4B0C-47AC-96AF-4197C8C69ACA}" type="presParOf" srcId="{87CAA1A9-CDD8-4910-8A71-1F83C953247B}" destId="{52864DFF-6996-42A5-80EE-98C2B74C87A9}" srcOrd="8" destOrd="0" presId="urn:microsoft.com/office/officeart/2005/8/layout/radial4"/>
    <dgm:cxn modelId="{9D14808A-DFB7-433A-821A-5B68A7F4FCF7}" type="presParOf" srcId="{87CAA1A9-CDD8-4910-8A71-1F83C953247B}" destId="{449B154A-F950-48E8-A2EC-F67420029501}" srcOrd="9" destOrd="0" presId="urn:microsoft.com/office/officeart/2005/8/layout/radial4"/>
    <dgm:cxn modelId="{AF27ABA5-8438-4476-9B6F-7EF70CC8637D}" type="presParOf" srcId="{87CAA1A9-CDD8-4910-8A71-1F83C953247B}" destId="{398F66C2-DFF2-4A6B-AF6D-428072DDAE8B}" srcOrd="10" destOrd="0" presId="urn:microsoft.com/office/officeart/2005/8/layout/radial4"/>
    <dgm:cxn modelId="{A60A7260-49E8-46A1-8F03-E7BF41C18802}" type="presParOf" srcId="{87CAA1A9-CDD8-4910-8A71-1F83C953247B}" destId="{912EB0EE-C51F-4B54-AE4B-CE6A35F3E6AD}" srcOrd="11" destOrd="0" presId="urn:microsoft.com/office/officeart/2005/8/layout/radial4"/>
    <dgm:cxn modelId="{17960C59-D8AC-4F86-883D-9770296F9A93}" type="presParOf" srcId="{87CAA1A9-CDD8-4910-8A71-1F83C953247B}" destId="{ECC4C381-E061-4654-9CB3-B644F797CABD}"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FA9C53-6213-4217-81F0-01D34F3AF90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CCB0C39-6D05-4D98-AF17-920C1B347780}">
      <dgm:prSet phldrT="[Text]" custT="1"/>
      <dgm:spPr/>
      <dgm:t>
        <a:bodyPr/>
        <a:lstStyle/>
        <a:p>
          <a:r>
            <a:rPr lang="ar-OM" sz="1900" b="1" dirty="0"/>
            <a:t>المراكز</a:t>
          </a:r>
          <a:endParaRPr lang="en-US" sz="1900" b="1" dirty="0"/>
        </a:p>
      </dgm:t>
    </dgm:pt>
    <dgm:pt modelId="{08BEDD9C-1880-4E53-A962-CD7342F58657}" type="parTrans" cxnId="{A12EF552-8E20-4851-8890-EF180F76D9D9}">
      <dgm:prSet/>
      <dgm:spPr/>
      <dgm:t>
        <a:bodyPr/>
        <a:lstStyle/>
        <a:p>
          <a:endParaRPr lang="en-US"/>
        </a:p>
      </dgm:t>
    </dgm:pt>
    <dgm:pt modelId="{8241A67D-0B4C-4C2E-992E-6580BC288860}" type="sibTrans" cxnId="{A12EF552-8E20-4851-8890-EF180F76D9D9}">
      <dgm:prSet/>
      <dgm:spPr/>
      <dgm:t>
        <a:bodyPr/>
        <a:lstStyle/>
        <a:p>
          <a:endParaRPr lang="en-US"/>
        </a:p>
      </dgm:t>
    </dgm:pt>
    <dgm:pt modelId="{FCDD929F-96CD-4B3E-94F7-2D12BB937811}">
      <dgm:prSet phldrT="[Text]" custT="1"/>
      <dgm:spPr/>
      <dgm:t>
        <a:bodyPr/>
        <a:lstStyle/>
        <a:p>
          <a:r>
            <a:rPr lang="ar-OM" sz="2000" dirty="0"/>
            <a:t>مركز التنبؤات وعمليات الرصد</a:t>
          </a:r>
          <a:endParaRPr lang="en-US" sz="2000" dirty="0"/>
        </a:p>
      </dgm:t>
    </dgm:pt>
    <dgm:pt modelId="{D67F09F5-DABF-4243-97E2-8E6FBEA18A1F}" type="parTrans" cxnId="{24C9F061-6A31-439C-9021-E6FCE83A4795}">
      <dgm:prSet/>
      <dgm:spPr/>
      <dgm:t>
        <a:bodyPr/>
        <a:lstStyle/>
        <a:p>
          <a:endParaRPr lang="en-US"/>
        </a:p>
      </dgm:t>
    </dgm:pt>
    <dgm:pt modelId="{7928807C-1F9E-4583-BA12-6A9C7314545D}" type="sibTrans" cxnId="{24C9F061-6A31-439C-9021-E6FCE83A4795}">
      <dgm:prSet/>
      <dgm:spPr/>
      <dgm:t>
        <a:bodyPr/>
        <a:lstStyle/>
        <a:p>
          <a:endParaRPr lang="en-US"/>
        </a:p>
      </dgm:t>
    </dgm:pt>
    <dgm:pt modelId="{24D4BD40-A103-4A1D-AA51-79DF6CA67368}">
      <dgm:prSet phldrT="[Text]" custT="1"/>
      <dgm:spPr/>
      <dgm:t>
        <a:bodyPr/>
        <a:lstStyle/>
        <a:p>
          <a:r>
            <a:rPr lang="ar-OM" sz="2000" dirty="0"/>
            <a:t>شبكة الرصد الإشعاعي</a:t>
          </a:r>
          <a:endParaRPr lang="en-US" sz="2000" dirty="0"/>
        </a:p>
      </dgm:t>
    </dgm:pt>
    <dgm:pt modelId="{E596A4B5-6D69-4017-87B8-8B4F6AB46B3F}" type="parTrans" cxnId="{716FA0EE-93B9-42BD-9FEE-94D63B3BF1C5}">
      <dgm:prSet/>
      <dgm:spPr/>
      <dgm:t>
        <a:bodyPr/>
        <a:lstStyle/>
        <a:p>
          <a:endParaRPr lang="en-US"/>
        </a:p>
      </dgm:t>
    </dgm:pt>
    <dgm:pt modelId="{AF914E1C-433F-45B3-85B0-49EA0CB29C00}" type="sibTrans" cxnId="{716FA0EE-93B9-42BD-9FEE-94D63B3BF1C5}">
      <dgm:prSet/>
      <dgm:spPr/>
      <dgm:t>
        <a:bodyPr/>
        <a:lstStyle/>
        <a:p>
          <a:endParaRPr lang="en-US"/>
        </a:p>
      </dgm:t>
    </dgm:pt>
    <dgm:pt modelId="{B8323BB5-D706-4961-9309-47850AA82725}">
      <dgm:prSet phldrT="[Text]" custT="1"/>
      <dgm:spPr/>
      <dgm:t>
        <a:bodyPr/>
        <a:lstStyle/>
        <a:p>
          <a:r>
            <a:rPr lang="ar-OM" sz="2000" dirty="0"/>
            <a:t>إدارة الوقاية من الأمراض المعدية</a:t>
          </a:r>
          <a:endParaRPr lang="en-US" sz="2000" dirty="0"/>
        </a:p>
      </dgm:t>
    </dgm:pt>
    <dgm:pt modelId="{87F99626-F926-4A6F-93C2-CFB10D20C7B6}" type="parTrans" cxnId="{5D458DFE-F44E-4176-9139-2C8D7445AD1A}">
      <dgm:prSet/>
      <dgm:spPr/>
      <dgm:t>
        <a:bodyPr/>
        <a:lstStyle/>
        <a:p>
          <a:endParaRPr lang="en-US"/>
        </a:p>
      </dgm:t>
    </dgm:pt>
    <dgm:pt modelId="{556796FC-11B9-49A0-8891-C5FA5B04C38B}" type="sibTrans" cxnId="{5D458DFE-F44E-4176-9139-2C8D7445AD1A}">
      <dgm:prSet/>
      <dgm:spPr/>
      <dgm:t>
        <a:bodyPr/>
        <a:lstStyle/>
        <a:p>
          <a:endParaRPr lang="en-US"/>
        </a:p>
      </dgm:t>
    </dgm:pt>
    <dgm:pt modelId="{6E7575E5-7843-4978-87C9-668504E88042}">
      <dgm:prSet phldrT="[Text]" custT="1"/>
      <dgm:spPr/>
      <dgm:t>
        <a:bodyPr/>
        <a:lstStyle/>
        <a:p>
          <a:r>
            <a:rPr lang="ar-OM" sz="2000" dirty="0"/>
            <a:t>مركز رصد الزلازل</a:t>
          </a:r>
          <a:endParaRPr lang="en-US" sz="2000" dirty="0"/>
        </a:p>
      </dgm:t>
    </dgm:pt>
    <dgm:pt modelId="{4D51425F-B7D5-4F41-9135-9BB601A67290}" type="parTrans" cxnId="{FDFCE2D1-BC0A-47F3-805B-55B93248279F}">
      <dgm:prSet/>
      <dgm:spPr/>
      <dgm:t>
        <a:bodyPr/>
        <a:lstStyle/>
        <a:p>
          <a:endParaRPr lang="en-US"/>
        </a:p>
      </dgm:t>
    </dgm:pt>
    <dgm:pt modelId="{4CBD73DC-F7CA-4C91-ABC7-AC6CF6373301}" type="sibTrans" cxnId="{FDFCE2D1-BC0A-47F3-805B-55B93248279F}">
      <dgm:prSet/>
      <dgm:spPr/>
      <dgm:t>
        <a:bodyPr/>
        <a:lstStyle/>
        <a:p>
          <a:endParaRPr lang="en-US"/>
        </a:p>
      </dgm:t>
    </dgm:pt>
    <dgm:pt modelId="{B2A02940-971E-471A-9994-FCF7BF7F5B78}">
      <dgm:prSet custT="1"/>
      <dgm:spPr/>
      <dgm:t>
        <a:bodyPr/>
        <a:lstStyle/>
        <a:p>
          <a:r>
            <a:rPr lang="ar-OM" sz="2000" dirty="0"/>
            <a:t>المركز الوطني متعدد المخاطر</a:t>
          </a:r>
          <a:endParaRPr lang="en-US" sz="2000" dirty="0"/>
        </a:p>
      </dgm:t>
    </dgm:pt>
    <dgm:pt modelId="{2C7A46EC-FD1F-47F2-ABE9-F931A3AABE1A}" type="parTrans" cxnId="{DA799B22-DFF7-4629-B723-3E1FCB162AB0}">
      <dgm:prSet/>
      <dgm:spPr/>
      <dgm:t>
        <a:bodyPr/>
        <a:lstStyle/>
        <a:p>
          <a:endParaRPr lang="en-US"/>
        </a:p>
      </dgm:t>
    </dgm:pt>
    <dgm:pt modelId="{D80AF857-5E2F-4B1A-A4FF-8DE97F1DE0ED}" type="sibTrans" cxnId="{DA799B22-DFF7-4629-B723-3E1FCB162AB0}">
      <dgm:prSet/>
      <dgm:spPr/>
      <dgm:t>
        <a:bodyPr/>
        <a:lstStyle/>
        <a:p>
          <a:endParaRPr lang="en-US"/>
        </a:p>
      </dgm:t>
    </dgm:pt>
    <dgm:pt modelId="{394F57A3-8EA6-4BBE-891F-BF4167D10D37}">
      <dgm:prSet phldrT="[Text]" custT="1"/>
      <dgm:spPr/>
      <dgm:t>
        <a:bodyPr/>
        <a:lstStyle/>
        <a:p>
          <a:r>
            <a:rPr lang="ar-OM" sz="2000" dirty="0"/>
            <a:t>الشبكة الهيدرومترية</a:t>
          </a:r>
          <a:endParaRPr lang="en-US" sz="2000" dirty="0"/>
        </a:p>
      </dgm:t>
    </dgm:pt>
    <dgm:pt modelId="{7A5A7834-CD97-4234-B584-97E43CEEB04C}" type="parTrans" cxnId="{5C933D62-EC78-440C-A58C-99E486EDD2DD}">
      <dgm:prSet/>
      <dgm:spPr/>
      <dgm:t>
        <a:bodyPr/>
        <a:lstStyle/>
        <a:p>
          <a:endParaRPr lang="en-US"/>
        </a:p>
      </dgm:t>
    </dgm:pt>
    <dgm:pt modelId="{89F2FBEB-D1BC-4752-8AF1-CF9F65D58DA0}" type="sibTrans" cxnId="{5C933D62-EC78-440C-A58C-99E486EDD2DD}">
      <dgm:prSet/>
      <dgm:spPr/>
      <dgm:t>
        <a:bodyPr/>
        <a:lstStyle/>
        <a:p>
          <a:endParaRPr lang="en-US"/>
        </a:p>
      </dgm:t>
    </dgm:pt>
    <dgm:pt modelId="{E9B460CD-DF22-46DA-8E26-95B422DDBB0E}" type="pres">
      <dgm:prSet presAssocID="{05FA9C53-6213-4217-81F0-01D34F3AF90E}" presName="Name0" presStyleCnt="0">
        <dgm:presLayoutVars>
          <dgm:chMax val="1"/>
          <dgm:dir/>
          <dgm:animLvl val="ctr"/>
          <dgm:resizeHandles val="exact"/>
        </dgm:presLayoutVars>
      </dgm:prSet>
      <dgm:spPr/>
    </dgm:pt>
    <dgm:pt modelId="{F74064AA-2A84-42F4-A7E0-69E5EE667621}" type="pres">
      <dgm:prSet presAssocID="{ACCB0C39-6D05-4D98-AF17-920C1B347780}" presName="centerShape" presStyleLbl="node0" presStyleIdx="0" presStyleCnt="1"/>
      <dgm:spPr/>
    </dgm:pt>
    <dgm:pt modelId="{5631CB84-378B-42EA-9C8D-099BDEC79AF5}" type="pres">
      <dgm:prSet presAssocID="{D67F09F5-DABF-4243-97E2-8E6FBEA18A1F}" presName="parTrans" presStyleLbl="sibTrans2D1" presStyleIdx="0" presStyleCnt="6"/>
      <dgm:spPr/>
    </dgm:pt>
    <dgm:pt modelId="{C092B601-1CDC-416C-A13A-EDEB3191F309}" type="pres">
      <dgm:prSet presAssocID="{D67F09F5-DABF-4243-97E2-8E6FBEA18A1F}" presName="connectorText" presStyleLbl="sibTrans2D1" presStyleIdx="0" presStyleCnt="6"/>
      <dgm:spPr/>
    </dgm:pt>
    <dgm:pt modelId="{C04BBD3A-C546-4DB2-9B63-2B51FD9613AF}" type="pres">
      <dgm:prSet presAssocID="{FCDD929F-96CD-4B3E-94F7-2D12BB937811}" presName="node" presStyleLbl="node1" presStyleIdx="0" presStyleCnt="6" custScaleX="167727" custScaleY="121136">
        <dgm:presLayoutVars>
          <dgm:bulletEnabled val="1"/>
        </dgm:presLayoutVars>
      </dgm:prSet>
      <dgm:spPr/>
    </dgm:pt>
    <dgm:pt modelId="{A849C775-FBEC-4269-A647-9766A779579A}" type="pres">
      <dgm:prSet presAssocID="{E596A4B5-6D69-4017-87B8-8B4F6AB46B3F}" presName="parTrans" presStyleLbl="sibTrans2D1" presStyleIdx="1" presStyleCnt="6"/>
      <dgm:spPr/>
    </dgm:pt>
    <dgm:pt modelId="{6EB27514-CEA4-4750-8BCF-FE4C77B9052B}" type="pres">
      <dgm:prSet presAssocID="{E596A4B5-6D69-4017-87B8-8B4F6AB46B3F}" presName="connectorText" presStyleLbl="sibTrans2D1" presStyleIdx="1" presStyleCnt="6"/>
      <dgm:spPr/>
    </dgm:pt>
    <dgm:pt modelId="{AEDA3C4F-46EE-4A71-AD06-A58856DE4382}" type="pres">
      <dgm:prSet presAssocID="{24D4BD40-A103-4A1D-AA51-79DF6CA67368}" presName="node" presStyleLbl="node1" presStyleIdx="1" presStyleCnt="6" custScaleX="167585" custScaleY="116028">
        <dgm:presLayoutVars>
          <dgm:bulletEnabled val="1"/>
        </dgm:presLayoutVars>
      </dgm:prSet>
      <dgm:spPr/>
    </dgm:pt>
    <dgm:pt modelId="{DD6B5F44-E6AE-4E90-94C3-AE135F9E97E2}" type="pres">
      <dgm:prSet presAssocID="{7A5A7834-CD97-4234-B584-97E43CEEB04C}" presName="parTrans" presStyleLbl="sibTrans2D1" presStyleIdx="2" presStyleCnt="6"/>
      <dgm:spPr/>
    </dgm:pt>
    <dgm:pt modelId="{46EB96DD-7D21-44B2-B2EB-6DCE8E166F34}" type="pres">
      <dgm:prSet presAssocID="{7A5A7834-CD97-4234-B584-97E43CEEB04C}" presName="connectorText" presStyleLbl="sibTrans2D1" presStyleIdx="2" presStyleCnt="6"/>
      <dgm:spPr/>
    </dgm:pt>
    <dgm:pt modelId="{1D2BD2F7-CFE3-4293-821A-05FC6A580CA9}" type="pres">
      <dgm:prSet presAssocID="{394F57A3-8EA6-4BBE-891F-BF4167D10D37}" presName="node" presStyleLbl="node1" presStyleIdx="2" presStyleCnt="6" custScaleX="167585" custScaleY="116028">
        <dgm:presLayoutVars>
          <dgm:bulletEnabled val="1"/>
        </dgm:presLayoutVars>
      </dgm:prSet>
      <dgm:spPr/>
    </dgm:pt>
    <dgm:pt modelId="{4F9C2AE5-9BAF-4F72-9129-3867C218F10F}" type="pres">
      <dgm:prSet presAssocID="{2C7A46EC-FD1F-47F2-ABE9-F931A3AABE1A}" presName="parTrans" presStyleLbl="sibTrans2D1" presStyleIdx="3" presStyleCnt="6"/>
      <dgm:spPr/>
    </dgm:pt>
    <dgm:pt modelId="{6309F055-16E5-4349-BDA6-7F9555193557}" type="pres">
      <dgm:prSet presAssocID="{2C7A46EC-FD1F-47F2-ABE9-F931A3AABE1A}" presName="connectorText" presStyleLbl="sibTrans2D1" presStyleIdx="3" presStyleCnt="6"/>
      <dgm:spPr/>
    </dgm:pt>
    <dgm:pt modelId="{785ECFB8-6F46-41AE-88A7-D55572E23E57}" type="pres">
      <dgm:prSet presAssocID="{B2A02940-971E-471A-9994-FCF7BF7F5B78}" presName="node" presStyleLbl="node1" presStyleIdx="3" presStyleCnt="6" custScaleX="161592" custScaleY="117482">
        <dgm:presLayoutVars>
          <dgm:bulletEnabled val="1"/>
        </dgm:presLayoutVars>
      </dgm:prSet>
      <dgm:spPr/>
    </dgm:pt>
    <dgm:pt modelId="{45F1CDAC-9601-4986-9E5C-5A4EF70B7FEB}" type="pres">
      <dgm:prSet presAssocID="{87F99626-F926-4A6F-93C2-CFB10D20C7B6}" presName="parTrans" presStyleLbl="sibTrans2D1" presStyleIdx="4" presStyleCnt="6"/>
      <dgm:spPr/>
    </dgm:pt>
    <dgm:pt modelId="{F6FBA666-8613-4A30-8C7A-DE6DA697BD28}" type="pres">
      <dgm:prSet presAssocID="{87F99626-F926-4A6F-93C2-CFB10D20C7B6}" presName="connectorText" presStyleLbl="sibTrans2D1" presStyleIdx="4" presStyleCnt="6"/>
      <dgm:spPr/>
    </dgm:pt>
    <dgm:pt modelId="{FF1128CC-78B6-445A-ACCD-F6DB04D98876}" type="pres">
      <dgm:prSet presAssocID="{B8323BB5-D706-4961-9309-47850AA82725}" presName="node" presStyleLbl="node1" presStyleIdx="4" presStyleCnt="6" custScaleX="172413" custScaleY="108741">
        <dgm:presLayoutVars>
          <dgm:bulletEnabled val="1"/>
        </dgm:presLayoutVars>
      </dgm:prSet>
      <dgm:spPr/>
    </dgm:pt>
    <dgm:pt modelId="{4B6F7534-68A6-48FE-B1E5-66B6B7DAC499}" type="pres">
      <dgm:prSet presAssocID="{4D51425F-B7D5-4F41-9135-9BB601A67290}" presName="parTrans" presStyleLbl="sibTrans2D1" presStyleIdx="5" presStyleCnt="6"/>
      <dgm:spPr/>
    </dgm:pt>
    <dgm:pt modelId="{11AE7201-C425-404F-BD6B-DC8D0D030DBD}" type="pres">
      <dgm:prSet presAssocID="{4D51425F-B7D5-4F41-9135-9BB601A67290}" presName="connectorText" presStyleLbl="sibTrans2D1" presStyleIdx="5" presStyleCnt="6"/>
      <dgm:spPr/>
    </dgm:pt>
    <dgm:pt modelId="{624DDE93-9B83-442E-AE7F-0CC24AFE06D6}" type="pres">
      <dgm:prSet presAssocID="{6E7575E5-7843-4978-87C9-668504E88042}" presName="node" presStyleLbl="node1" presStyleIdx="5" presStyleCnt="6" custScaleX="166677" custScaleY="125425">
        <dgm:presLayoutVars>
          <dgm:bulletEnabled val="1"/>
        </dgm:presLayoutVars>
      </dgm:prSet>
      <dgm:spPr/>
    </dgm:pt>
  </dgm:ptLst>
  <dgm:cxnLst>
    <dgm:cxn modelId="{B2B74800-421D-47EC-BB27-2B4824FCB337}" type="presOf" srcId="{05FA9C53-6213-4217-81F0-01D34F3AF90E}" destId="{E9B460CD-DF22-46DA-8E26-95B422DDBB0E}" srcOrd="0" destOrd="0" presId="urn:microsoft.com/office/officeart/2005/8/layout/radial5"/>
    <dgm:cxn modelId="{358A9900-1459-49D7-A47A-E7B8B4ECAEE9}" type="presOf" srcId="{FCDD929F-96CD-4B3E-94F7-2D12BB937811}" destId="{C04BBD3A-C546-4DB2-9B63-2B51FD9613AF}" srcOrd="0" destOrd="0" presId="urn:microsoft.com/office/officeart/2005/8/layout/radial5"/>
    <dgm:cxn modelId="{1F0D3C19-BD62-4256-82E2-CE45F408F6A5}" type="presOf" srcId="{87F99626-F926-4A6F-93C2-CFB10D20C7B6}" destId="{45F1CDAC-9601-4986-9E5C-5A4EF70B7FEB}" srcOrd="0" destOrd="0" presId="urn:microsoft.com/office/officeart/2005/8/layout/radial5"/>
    <dgm:cxn modelId="{DA799B22-DFF7-4629-B723-3E1FCB162AB0}" srcId="{ACCB0C39-6D05-4D98-AF17-920C1B347780}" destId="{B2A02940-971E-471A-9994-FCF7BF7F5B78}" srcOrd="3" destOrd="0" parTransId="{2C7A46EC-FD1F-47F2-ABE9-F931A3AABE1A}" sibTransId="{D80AF857-5E2F-4B1A-A4FF-8DE97F1DE0ED}"/>
    <dgm:cxn modelId="{F0111427-28AD-4E72-90AC-963A2BC0D747}" type="presOf" srcId="{24D4BD40-A103-4A1D-AA51-79DF6CA67368}" destId="{AEDA3C4F-46EE-4A71-AD06-A58856DE4382}" srcOrd="0" destOrd="0" presId="urn:microsoft.com/office/officeart/2005/8/layout/radial5"/>
    <dgm:cxn modelId="{F24B5029-253E-47FA-B48F-3C6F77BE50A0}" type="presOf" srcId="{87F99626-F926-4A6F-93C2-CFB10D20C7B6}" destId="{F6FBA666-8613-4A30-8C7A-DE6DA697BD28}" srcOrd="1" destOrd="0" presId="urn:microsoft.com/office/officeart/2005/8/layout/radial5"/>
    <dgm:cxn modelId="{AAE2162E-6F13-4D9A-BC7D-A11A7BBF7040}" type="presOf" srcId="{7A5A7834-CD97-4234-B584-97E43CEEB04C}" destId="{46EB96DD-7D21-44B2-B2EB-6DCE8E166F34}" srcOrd="1" destOrd="0" presId="urn:microsoft.com/office/officeart/2005/8/layout/radial5"/>
    <dgm:cxn modelId="{12978635-9965-4FCE-8225-B635D1D40DF2}" type="presOf" srcId="{6E7575E5-7843-4978-87C9-668504E88042}" destId="{624DDE93-9B83-442E-AE7F-0CC24AFE06D6}" srcOrd="0" destOrd="0" presId="urn:microsoft.com/office/officeart/2005/8/layout/radial5"/>
    <dgm:cxn modelId="{7137605E-3AE1-474F-B65E-E9AC88A88EC3}" type="presOf" srcId="{2C7A46EC-FD1F-47F2-ABE9-F931A3AABE1A}" destId="{6309F055-16E5-4349-BDA6-7F9555193557}" srcOrd="1" destOrd="0" presId="urn:microsoft.com/office/officeart/2005/8/layout/radial5"/>
    <dgm:cxn modelId="{C6006541-F10B-4E73-A871-92556A3A48C5}" type="presOf" srcId="{B8323BB5-D706-4961-9309-47850AA82725}" destId="{FF1128CC-78B6-445A-ACCD-F6DB04D98876}" srcOrd="0" destOrd="0" presId="urn:microsoft.com/office/officeart/2005/8/layout/radial5"/>
    <dgm:cxn modelId="{24C9F061-6A31-439C-9021-E6FCE83A4795}" srcId="{ACCB0C39-6D05-4D98-AF17-920C1B347780}" destId="{FCDD929F-96CD-4B3E-94F7-2D12BB937811}" srcOrd="0" destOrd="0" parTransId="{D67F09F5-DABF-4243-97E2-8E6FBEA18A1F}" sibTransId="{7928807C-1F9E-4583-BA12-6A9C7314545D}"/>
    <dgm:cxn modelId="{5C933D62-EC78-440C-A58C-99E486EDD2DD}" srcId="{ACCB0C39-6D05-4D98-AF17-920C1B347780}" destId="{394F57A3-8EA6-4BBE-891F-BF4167D10D37}" srcOrd="2" destOrd="0" parTransId="{7A5A7834-CD97-4234-B584-97E43CEEB04C}" sibTransId="{89F2FBEB-D1BC-4752-8AF1-CF9F65D58DA0}"/>
    <dgm:cxn modelId="{F0C5F545-0232-4F70-8B24-E9B1A132CB12}" type="presOf" srcId="{D67F09F5-DABF-4243-97E2-8E6FBEA18A1F}" destId="{C092B601-1CDC-416C-A13A-EDEB3191F309}" srcOrd="1" destOrd="0" presId="urn:microsoft.com/office/officeart/2005/8/layout/radial5"/>
    <dgm:cxn modelId="{25900771-40DD-4E38-9FBB-99F0F930265F}" type="presOf" srcId="{7A5A7834-CD97-4234-B584-97E43CEEB04C}" destId="{DD6B5F44-E6AE-4E90-94C3-AE135F9E97E2}" srcOrd="0" destOrd="0" presId="urn:microsoft.com/office/officeart/2005/8/layout/radial5"/>
    <dgm:cxn modelId="{A12EF552-8E20-4851-8890-EF180F76D9D9}" srcId="{05FA9C53-6213-4217-81F0-01D34F3AF90E}" destId="{ACCB0C39-6D05-4D98-AF17-920C1B347780}" srcOrd="0" destOrd="0" parTransId="{08BEDD9C-1880-4E53-A962-CD7342F58657}" sibTransId="{8241A67D-0B4C-4C2E-992E-6580BC288860}"/>
    <dgm:cxn modelId="{D2E07E76-C6BF-48B2-9EB1-F9C5E9AE627E}" type="presOf" srcId="{E596A4B5-6D69-4017-87B8-8B4F6AB46B3F}" destId="{A849C775-FBEC-4269-A647-9766A779579A}" srcOrd="0" destOrd="0" presId="urn:microsoft.com/office/officeart/2005/8/layout/radial5"/>
    <dgm:cxn modelId="{9CFDD988-3A78-4937-8975-2A6919CE0BD5}" type="presOf" srcId="{E596A4B5-6D69-4017-87B8-8B4F6AB46B3F}" destId="{6EB27514-CEA4-4750-8BCF-FE4C77B9052B}" srcOrd="1" destOrd="0" presId="urn:microsoft.com/office/officeart/2005/8/layout/radial5"/>
    <dgm:cxn modelId="{8E870B94-5899-4C37-9264-B2C030982F16}" type="presOf" srcId="{B2A02940-971E-471A-9994-FCF7BF7F5B78}" destId="{785ECFB8-6F46-41AE-88A7-D55572E23E57}" srcOrd="0" destOrd="0" presId="urn:microsoft.com/office/officeart/2005/8/layout/radial5"/>
    <dgm:cxn modelId="{A1A99696-BA9D-4CE4-A803-FC937DF2248A}" type="presOf" srcId="{2C7A46EC-FD1F-47F2-ABE9-F931A3AABE1A}" destId="{4F9C2AE5-9BAF-4F72-9129-3867C218F10F}" srcOrd="0" destOrd="0" presId="urn:microsoft.com/office/officeart/2005/8/layout/radial5"/>
    <dgm:cxn modelId="{1AFDE99B-8B20-4278-AC85-6FB92D1D48BB}" type="presOf" srcId="{D67F09F5-DABF-4243-97E2-8E6FBEA18A1F}" destId="{5631CB84-378B-42EA-9C8D-099BDEC79AF5}" srcOrd="0" destOrd="0" presId="urn:microsoft.com/office/officeart/2005/8/layout/radial5"/>
    <dgm:cxn modelId="{C8BFD49D-8A1D-47F7-9022-AB648879C643}" type="presOf" srcId="{394F57A3-8EA6-4BBE-891F-BF4167D10D37}" destId="{1D2BD2F7-CFE3-4293-821A-05FC6A580CA9}" srcOrd="0" destOrd="0" presId="urn:microsoft.com/office/officeart/2005/8/layout/radial5"/>
    <dgm:cxn modelId="{950DC3AD-982B-4278-8E35-E6AEF379BB4F}" type="presOf" srcId="{ACCB0C39-6D05-4D98-AF17-920C1B347780}" destId="{F74064AA-2A84-42F4-A7E0-69E5EE667621}" srcOrd="0" destOrd="0" presId="urn:microsoft.com/office/officeart/2005/8/layout/radial5"/>
    <dgm:cxn modelId="{B91249B2-6E7A-4B57-9747-2F0DE22E6DD1}" type="presOf" srcId="{4D51425F-B7D5-4F41-9135-9BB601A67290}" destId="{4B6F7534-68A6-48FE-B1E5-66B6B7DAC499}" srcOrd="0" destOrd="0" presId="urn:microsoft.com/office/officeart/2005/8/layout/radial5"/>
    <dgm:cxn modelId="{FDFCE2D1-BC0A-47F3-805B-55B93248279F}" srcId="{ACCB0C39-6D05-4D98-AF17-920C1B347780}" destId="{6E7575E5-7843-4978-87C9-668504E88042}" srcOrd="5" destOrd="0" parTransId="{4D51425F-B7D5-4F41-9135-9BB601A67290}" sibTransId="{4CBD73DC-F7CA-4C91-ABC7-AC6CF6373301}"/>
    <dgm:cxn modelId="{9EAC95DA-42BD-43A4-BB98-5B6A5D69269A}" type="presOf" srcId="{4D51425F-B7D5-4F41-9135-9BB601A67290}" destId="{11AE7201-C425-404F-BD6B-DC8D0D030DBD}" srcOrd="1" destOrd="0" presId="urn:microsoft.com/office/officeart/2005/8/layout/radial5"/>
    <dgm:cxn modelId="{716FA0EE-93B9-42BD-9FEE-94D63B3BF1C5}" srcId="{ACCB0C39-6D05-4D98-AF17-920C1B347780}" destId="{24D4BD40-A103-4A1D-AA51-79DF6CA67368}" srcOrd="1" destOrd="0" parTransId="{E596A4B5-6D69-4017-87B8-8B4F6AB46B3F}" sibTransId="{AF914E1C-433F-45B3-85B0-49EA0CB29C00}"/>
    <dgm:cxn modelId="{5D458DFE-F44E-4176-9139-2C8D7445AD1A}" srcId="{ACCB0C39-6D05-4D98-AF17-920C1B347780}" destId="{B8323BB5-D706-4961-9309-47850AA82725}" srcOrd="4" destOrd="0" parTransId="{87F99626-F926-4A6F-93C2-CFB10D20C7B6}" sibTransId="{556796FC-11B9-49A0-8891-C5FA5B04C38B}"/>
    <dgm:cxn modelId="{728952B1-AD84-4854-A9DE-CB3E354606E4}" type="presParOf" srcId="{E9B460CD-DF22-46DA-8E26-95B422DDBB0E}" destId="{F74064AA-2A84-42F4-A7E0-69E5EE667621}" srcOrd="0" destOrd="0" presId="urn:microsoft.com/office/officeart/2005/8/layout/radial5"/>
    <dgm:cxn modelId="{262BBE40-0623-4738-B479-8A758AFC2DCA}" type="presParOf" srcId="{E9B460CD-DF22-46DA-8E26-95B422DDBB0E}" destId="{5631CB84-378B-42EA-9C8D-099BDEC79AF5}" srcOrd="1" destOrd="0" presId="urn:microsoft.com/office/officeart/2005/8/layout/radial5"/>
    <dgm:cxn modelId="{438E2FF6-780A-4C20-884D-B26AD2EB6607}" type="presParOf" srcId="{5631CB84-378B-42EA-9C8D-099BDEC79AF5}" destId="{C092B601-1CDC-416C-A13A-EDEB3191F309}" srcOrd="0" destOrd="0" presId="urn:microsoft.com/office/officeart/2005/8/layout/radial5"/>
    <dgm:cxn modelId="{E1B8BB4D-524A-4D71-933C-5A94FD96A29E}" type="presParOf" srcId="{E9B460CD-DF22-46DA-8E26-95B422DDBB0E}" destId="{C04BBD3A-C546-4DB2-9B63-2B51FD9613AF}" srcOrd="2" destOrd="0" presId="urn:microsoft.com/office/officeart/2005/8/layout/radial5"/>
    <dgm:cxn modelId="{6D924521-EEB2-410E-B6DB-5FA95D171FBB}" type="presParOf" srcId="{E9B460CD-DF22-46DA-8E26-95B422DDBB0E}" destId="{A849C775-FBEC-4269-A647-9766A779579A}" srcOrd="3" destOrd="0" presId="urn:microsoft.com/office/officeart/2005/8/layout/radial5"/>
    <dgm:cxn modelId="{F538E1DE-26E9-4D57-96D6-1C0269C70376}" type="presParOf" srcId="{A849C775-FBEC-4269-A647-9766A779579A}" destId="{6EB27514-CEA4-4750-8BCF-FE4C77B9052B}" srcOrd="0" destOrd="0" presId="urn:microsoft.com/office/officeart/2005/8/layout/radial5"/>
    <dgm:cxn modelId="{ECA8451E-2F27-47FC-A06D-ABFFDD4B7879}" type="presParOf" srcId="{E9B460CD-DF22-46DA-8E26-95B422DDBB0E}" destId="{AEDA3C4F-46EE-4A71-AD06-A58856DE4382}" srcOrd="4" destOrd="0" presId="urn:microsoft.com/office/officeart/2005/8/layout/radial5"/>
    <dgm:cxn modelId="{A1A27C3F-C003-4FD2-BA15-781059BD7617}" type="presParOf" srcId="{E9B460CD-DF22-46DA-8E26-95B422DDBB0E}" destId="{DD6B5F44-E6AE-4E90-94C3-AE135F9E97E2}" srcOrd="5" destOrd="0" presId="urn:microsoft.com/office/officeart/2005/8/layout/radial5"/>
    <dgm:cxn modelId="{FD304027-B66F-400A-954F-EDFDB0B79145}" type="presParOf" srcId="{DD6B5F44-E6AE-4E90-94C3-AE135F9E97E2}" destId="{46EB96DD-7D21-44B2-B2EB-6DCE8E166F34}" srcOrd="0" destOrd="0" presId="urn:microsoft.com/office/officeart/2005/8/layout/radial5"/>
    <dgm:cxn modelId="{FCF17A0B-FF60-44F0-BB40-9EA02C9FA716}" type="presParOf" srcId="{E9B460CD-DF22-46DA-8E26-95B422DDBB0E}" destId="{1D2BD2F7-CFE3-4293-821A-05FC6A580CA9}" srcOrd="6" destOrd="0" presId="urn:microsoft.com/office/officeart/2005/8/layout/radial5"/>
    <dgm:cxn modelId="{B8908F2B-FD4C-4D53-88AE-218D185294D8}" type="presParOf" srcId="{E9B460CD-DF22-46DA-8E26-95B422DDBB0E}" destId="{4F9C2AE5-9BAF-4F72-9129-3867C218F10F}" srcOrd="7" destOrd="0" presId="urn:microsoft.com/office/officeart/2005/8/layout/radial5"/>
    <dgm:cxn modelId="{216CF420-B021-4C2D-B769-C29F234DC778}" type="presParOf" srcId="{4F9C2AE5-9BAF-4F72-9129-3867C218F10F}" destId="{6309F055-16E5-4349-BDA6-7F9555193557}" srcOrd="0" destOrd="0" presId="urn:microsoft.com/office/officeart/2005/8/layout/radial5"/>
    <dgm:cxn modelId="{047ACE89-D8A7-4023-A4D9-5AF053177F05}" type="presParOf" srcId="{E9B460CD-DF22-46DA-8E26-95B422DDBB0E}" destId="{785ECFB8-6F46-41AE-88A7-D55572E23E57}" srcOrd="8" destOrd="0" presId="urn:microsoft.com/office/officeart/2005/8/layout/radial5"/>
    <dgm:cxn modelId="{08655544-CDE0-4604-AED1-CA4E1DBF12AD}" type="presParOf" srcId="{E9B460CD-DF22-46DA-8E26-95B422DDBB0E}" destId="{45F1CDAC-9601-4986-9E5C-5A4EF70B7FEB}" srcOrd="9" destOrd="0" presId="urn:microsoft.com/office/officeart/2005/8/layout/radial5"/>
    <dgm:cxn modelId="{14D21097-5B48-4C82-BB67-A5208140963E}" type="presParOf" srcId="{45F1CDAC-9601-4986-9E5C-5A4EF70B7FEB}" destId="{F6FBA666-8613-4A30-8C7A-DE6DA697BD28}" srcOrd="0" destOrd="0" presId="urn:microsoft.com/office/officeart/2005/8/layout/radial5"/>
    <dgm:cxn modelId="{34D9CD66-1151-4CB1-ACF0-DF33E347195B}" type="presParOf" srcId="{E9B460CD-DF22-46DA-8E26-95B422DDBB0E}" destId="{FF1128CC-78B6-445A-ACCD-F6DB04D98876}" srcOrd="10" destOrd="0" presId="urn:microsoft.com/office/officeart/2005/8/layout/radial5"/>
    <dgm:cxn modelId="{A3026FE1-18C7-40C6-8205-C39D3632CA8A}" type="presParOf" srcId="{E9B460CD-DF22-46DA-8E26-95B422DDBB0E}" destId="{4B6F7534-68A6-48FE-B1E5-66B6B7DAC499}" srcOrd="11" destOrd="0" presId="urn:microsoft.com/office/officeart/2005/8/layout/radial5"/>
    <dgm:cxn modelId="{94A1DB98-4218-446E-82C7-678F9B2552A5}" type="presParOf" srcId="{4B6F7534-68A6-48FE-B1E5-66B6B7DAC499}" destId="{11AE7201-C425-404F-BD6B-DC8D0D030DBD}" srcOrd="0" destOrd="0" presId="urn:microsoft.com/office/officeart/2005/8/layout/radial5"/>
    <dgm:cxn modelId="{38F7F195-E6CA-425D-8517-69B0731525B8}" type="presParOf" srcId="{E9B460CD-DF22-46DA-8E26-95B422DDBB0E}" destId="{624DDE93-9B83-442E-AE7F-0CC24AFE06D6}"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C3D607-D33A-4250-9DC9-09D53F749F47}" type="doc">
      <dgm:prSet loTypeId="urn:microsoft.com/office/officeart/2005/8/layout/vList3" loCatId="list" qsTypeId="urn:microsoft.com/office/officeart/2005/8/quickstyle/simple1" qsCatId="simple" csTypeId="urn:microsoft.com/office/officeart/2005/8/colors/accent1_2" csCatId="accent1" phldr="1"/>
      <dgm:spPr/>
    </dgm:pt>
    <dgm:pt modelId="{5701A840-01EA-48DA-9FB6-1056B90ADA43}">
      <dgm:prSet phldrT="[Text]" custT="1"/>
      <dgm:spPr/>
      <dgm:t>
        <a:bodyPr/>
        <a:lstStyle/>
        <a:p>
          <a:r>
            <a:rPr lang="ar-OM" sz="2000" dirty="0"/>
            <a:t>الاستجابة لحوادث المواد الخطرة</a:t>
          </a:r>
          <a:endParaRPr lang="en-US" sz="2000" b="1" u="sng" dirty="0">
            <a:solidFill>
              <a:srgbClr val="FF0000"/>
            </a:solidFill>
          </a:endParaRPr>
        </a:p>
      </dgm:t>
    </dgm:pt>
    <dgm:pt modelId="{A5A86F5C-1CAB-4DE2-9C60-FF5B9D646AFF}" type="parTrans" cxnId="{C77E2509-10CC-41AC-89AC-CF7DFA1BD854}">
      <dgm:prSet/>
      <dgm:spPr/>
      <dgm:t>
        <a:bodyPr/>
        <a:lstStyle/>
        <a:p>
          <a:endParaRPr lang="en-US"/>
        </a:p>
      </dgm:t>
    </dgm:pt>
    <dgm:pt modelId="{065A358D-32EE-4F6B-866A-963B71849DEB}" type="sibTrans" cxnId="{C77E2509-10CC-41AC-89AC-CF7DFA1BD854}">
      <dgm:prSet/>
      <dgm:spPr/>
      <dgm:t>
        <a:bodyPr/>
        <a:lstStyle/>
        <a:p>
          <a:endParaRPr lang="en-US"/>
        </a:p>
      </dgm:t>
    </dgm:pt>
    <dgm:pt modelId="{C61A7936-28F7-4994-AAE0-38EDE4DBA593}">
      <dgm:prSet phldrT="[Text]" custT="1"/>
      <dgm:spPr/>
      <dgm:t>
        <a:bodyPr/>
        <a:lstStyle/>
        <a:p>
          <a:r>
            <a:rPr lang="ar-OM" sz="2000" dirty="0"/>
            <a:t>شؤون الضحايا والمفقودين</a:t>
          </a:r>
          <a:endParaRPr lang="en-US" sz="2000" b="1" u="sng" dirty="0">
            <a:solidFill>
              <a:schemeClr val="accent2">
                <a:lumMod val="75000"/>
              </a:schemeClr>
            </a:solidFill>
          </a:endParaRPr>
        </a:p>
      </dgm:t>
    </dgm:pt>
    <dgm:pt modelId="{1130F9FC-1C9F-4D07-86C6-E434D0BB947F}" type="parTrans" cxnId="{BA54696B-FC98-4F64-8635-84CD00887607}">
      <dgm:prSet/>
      <dgm:spPr/>
      <dgm:t>
        <a:bodyPr/>
        <a:lstStyle/>
        <a:p>
          <a:endParaRPr lang="en-US"/>
        </a:p>
      </dgm:t>
    </dgm:pt>
    <dgm:pt modelId="{6A5079D7-D445-42E0-9632-AD5ECEDFF4EF}" type="sibTrans" cxnId="{BA54696B-FC98-4F64-8635-84CD00887607}">
      <dgm:prSet/>
      <dgm:spPr/>
      <dgm:t>
        <a:bodyPr/>
        <a:lstStyle/>
        <a:p>
          <a:endParaRPr lang="en-US"/>
        </a:p>
      </dgm:t>
    </dgm:pt>
    <dgm:pt modelId="{F868375C-20A0-414E-A960-A99F04E185D8}">
      <dgm:prSet phldrT="[Text]" custT="1"/>
      <dgm:spPr/>
      <dgm:t>
        <a:bodyPr/>
        <a:lstStyle/>
        <a:p>
          <a:r>
            <a:rPr lang="ar-OM" sz="2000" b="1" u="sng" dirty="0">
              <a:solidFill>
                <a:schemeClr val="accent2">
                  <a:lumMod val="75000"/>
                </a:schemeClr>
              </a:solidFill>
            </a:rPr>
            <a:t>الرصد والإنذار المبكر </a:t>
          </a:r>
          <a:endParaRPr lang="en-US" sz="2000" dirty="0"/>
        </a:p>
      </dgm:t>
    </dgm:pt>
    <dgm:pt modelId="{A326D8CB-93C1-4575-9F38-53243A103B4D}" type="parTrans" cxnId="{8A80D1F6-4B35-4DDE-83D4-3A56C693951B}">
      <dgm:prSet/>
      <dgm:spPr/>
      <dgm:t>
        <a:bodyPr/>
        <a:lstStyle/>
        <a:p>
          <a:endParaRPr lang="en-US"/>
        </a:p>
      </dgm:t>
    </dgm:pt>
    <dgm:pt modelId="{4BDF125D-DA53-4360-A028-F790FB0B90A3}" type="sibTrans" cxnId="{8A80D1F6-4B35-4DDE-83D4-3A56C693951B}">
      <dgm:prSet/>
      <dgm:spPr/>
      <dgm:t>
        <a:bodyPr/>
        <a:lstStyle/>
        <a:p>
          <a:endParaRPr lang="en-US"/>
        </a:p>
      </dgm:t>
    </dgm:pt>
    <dgm:pt modelId="{8BA640C1-23AA-409F-8184-E9BA44BECC0C}">
      <dgm:prSet custT="1"/>
      <dgm:spPr/>
      <dgm:t>
        <a:bodyPr/>
        <a:lstStyle/>
        <a:p>
          <a:r>
            <a:rPr lang="ar-OM" sz="2000" dirty="0"/>
            <a:t>الإغاثة والإيواء</a:t>
          </a:r>
          <a:endParaRPr lang="en-US" sz="2000" dirty="0"/>
        </a:p>
      </dgm:t>
    </dgm:pt>
    <dgm:pt modelId="{2D2F59D4-DF03-41CE-A422-366AE4490013}" type="parTrans" cxnId="{949A1599-5276-49DA-A5DB-EC82CDF5F074}">
      <dgm:prSet/>
      <dgm:spPr/>
      <dgm:t>
        <a:bodyPr/>
        <a:lstStyle/>
        <a:p>
          <a:endParaRPr lang="en-US"/>
        </a:p>
      </dgm:t>
    </dgm:pt>
    <dgm:pt modelId="{14D267F9-31F2-4E05-9A92-A3CB44E33416}" type="sibTrans" cxnId="{949A1599-5276-49DA-A5DB-EC82CDF5F074}">
      <dgm:prSet/>
      <dgm:spPr/>
      <dgm:t>
        <a:bodyPr/>
        <a:lstStyle/>
        <a:p>
          <a:endParaRPr lang="en-US"/>
        </a:p>
      </dgm:t>
    </dgm:pt>
    <dgm:pt modelId="{73C3B9E9-3D6E-4437-A3C2-9DCB92655CAC}">
      <dgm:prSet custT="1"/>
      <dgm:spPr/>
      <dgm:t>
        <a:bodyPr/>
        <a:lstStyle/>
        <a:p>
          <a:r>
            <a:rPr lang="ar-OM" sz="2000" dirty="0"/>
            <a:t>الاستجابة الطبية والصحة العامة</a:t>
          </a:r>
          <a:endParaRPr lang="en-US" sz="2000" dirty="0"/>
        </a:p>
      </dgm:t>
    </dgm:pt>
    <dgm:pt modelId="{95427AF8-3D8B-44B3-8A75-C56F02B59951}" type="parTrans" cxnId="{F9989C09-9092-4317-BBCE-90FA3FE40D6F}">
      <dgm:prSet/>
      <dgm:spPr/>
      <dgm:t>
        <a:bodyPr/>
        <a:lstStyle/>
        <a:p>
          <a:endParaRPr lang="en-US"/>
        </a:p>
      </dgm:t>
    </dgm:pt>
    <dgm:pt modelId="{859CF5E0-4860-48A5-BCDF-C41999513382}" type="sibTrans" cxnId="{F9989C09-9092-4317-BBCE-90FA3FE40D6F}">
      <dgm:prSet/>
      <dgm:spPr/>
      <dgm:t>
        <a:bodyPr/>
        <a:lstStyle/>
        <a:p>
          <a:endParaRPr lang="en-US"/>
        </a:p>
      </dgm:t>
    </dgm:pt>
    <dgm:pt modelId="{80337DC2-0777-4B18-81DA-E584DE85C0A5}">
      <dgm:prSet custT="1"/>
      <dgm:spPr/>
      <dgm:t>
        <a:bodyPr/>
        <a:lstStyle/>
        <a:p>
          <a:r>
            <a:rPr lang="ar-OM" sz="2000" dirty="0"/>
            <a:t>الإعلام والتوعية العامة</a:t>
          </a:r>
          <a:endParaRPr lang="en-US" sz="2000" dirty="0"/>
        </a:p>
      </dgm:t>
    </dgm:pt>
    <dgm:pt modelId="{0987FE3A-D64C-402E-AEB1-B9F4656F4DEB}" type="parTrans" cxnId="{EDBF879D-4E9B-48AC-93D1-AE53E07C62DB}">
      <dgm:prSet/>
      <dgm:spPr/>
      <dgm:t>
        <a:bodyPr/>
        <a:lstStyle/>
        <a:p>
          <a:endParaRPr lang="en-US"/>
        </a:p>
      </dgm:t>
    </dgm:pt>
    <dgm:pt modelId="{CFA74BED-D307-4652-BAF5-9FAD43CC3930}" type="sibTrans" cxnId="{EDBF879D-4E9B-48AC-93D1-AE53E07C62DB}">
      <dgm:prSet/>
      <dgm:spPr/>
      <dgm:t>
        <a:bodyPr/>
        <a:lstStyle/>
        <a:p>
          <a:endParaRPr lang="en-US"/>
        </a:p>
      </dgm:t>
    </dgm:pt>
    <dgm:pt modelId="{720D5D65-2113-4653-8243-E1345D5FE656}">
      <dgm:prSet custT="1"/>
      <dgm:spPr/>
      <dgm:t>
        <a:bodyPr/>
        <a:lstStyle/>
        <a:p>
          <a:r>
            <a:rPr lang="ar-OM" sz="2000" dirty="0"/>
            <a:t>البحث والإنقاذ</a:t>
          </a:r>
          <a:endParaRPr lang="en-US" sz="2000" dirty="0"/>
        </a:p>
      </dgm:t>
    </dgm:pt>
    <dgm:pt modelId="{FA4680E3-34C6-49BB-A22A-8E15C102E19B}" type="parTrans" cxnId="{546DC75C-2B53-4499-815F-CF406440F73B}">
      <dgm:prSet/>
      <dgm:spPr/>
      <dgm:t>
        <a:bodyPr/>
        <a:lstStyle/>
        <a:p>
          <a:endParaRPr lang="en-US"/>
        </a:p>
      </dgm:t>
    </dgm:pt>
    <dgm:pt modelId="{D3997501-7410-4456-9F9E-112B43AAAA79}" type="sibTrans" cxnId="{546DC75C-2B53-4499-815F-CF406440F73B}">
      <dgm:prSet/>
      <dgm:spPr/>
      <dgm:t>
        <a:bodyPr/>
        <a:lstStyle/>
        <a:p>
          <a:endParaRPr lang="en-US"/>
        </a:p>
      </dgm:t>
    </dgm:pt>
    <dgm:pt modelId="{346C8960-B4F5-43FC-A41F-A20BD2A8DBCD}">
      <dgm:prSet/>
      <dgm:spPr/>
      <dgm:t>
        <a:bodyPr/>
        <a:lstStyle/>
        <a:p>
          <a:r>
            <a:rPr lang="ar-OM" b="1" u="sng">
              <a:solidFill>
                <a:srgbClr val="FF0000"/>
              </a:solidFill>
            </a:rPr>
            <a:t>الخدمات الاساسية </a:t>
          </a:r>
          <a:endParaRPr lang="en-US"/>
        </a:p>
      </dgm:t>
    </dgm:pt>
    <dgm:pt modelId="{291134CB-14D4-486A-885F-D388A4F25349}" type="parTrans" cxnId="{74189475-8313-4DFA-B1C3-EF6B76E154CC}">
      <dgm:prSet/>
      <dgm:spPr/>
      <dgm:t>
        <a:bodyPr/>
        <a:lstStyle/>
        <a:p>
          <a:endParaRPr lang="en-US"/>
        </a:p>
      </dgm:t>
    </dgm:pt>
    <dgm:pt modelId="{F468B5D2-A0F1-4BF0-A5E1-C2A3F3634520}" type="sibTrans" cxnId="{74189475-8313-4DFA-B1C3-EF6B76E154CC}">
      <dgm:prSet/>
      <dgm:spPr/>
      <dgm:t>
        <a:bodyPr/>
        <a:lstStyle/>
        <a:p>
          <a:endParaRPr lang="en-US"/>
        </a:p>
      </dgm:t>
    </dgm:pt>
    <dgm:pt modelId="{AF9C674B-365E-44E5-B928-72D60638E760}" type="pres">
      <dgm:prSet presAssocID="{CEC3D607-D33A-4250-9DC9-09D53F749F47}" presName="linearFlow" presStyleCnt="0">
        <dgm:presLayoutVars>
          <dgm:dir/>
          <dgm:resizeHandles val="exact"/>
        </dgm:presLayoutVars>
      </dgm:prSet>
      <dgm:spPr/>
    </dgm:pt>
    <dgm:pt modelId="{73A417BE-23E3-451A-A315-568237141D7D}" type="pres">
      <dgm:prSet presAssocID="{80337DC2-0777-4B18-81DA-E584DE85C0A5}" presName="composite" presStyleCnt="0"/>
      <dgm:spPr/>
    </dgm:pt>
    <dgm:pt modelId="{75B41B74-10E9-4C0B-9027-B43827BC4B69}" type="pres">
      <dgm:prSet presAssocID="{80337DC2-0777-4B18-81DA-E584DE85C0A5}" presName="imgShp" presStyleLbl="fgImgPlace1" presStyleIdx="0" presStyleCnt="8"/>
      <dgm:spPr/>
    </dgm:pt>
    <dgm:pt modelId="{4EE1E625-106E-4877-BFB5-A462B8FC37B8}" type="pres">
      <dgm:prSet presAssocID="{80337DC2-0777-4B18-81DA-E584DE85C0A5}" presName="txShp" presStyleLbl="node1" presStyleIdx="0" presStyleCnt="8">
        <dgm:presLayoutVars>
          <dgm:bulletEnabled val="1"/>
        </dgm:presLayoutVars>
      </dgm:prSet>
      <dgm:spPr/>
    </dgm:pt>
    <dgm:pt modelId="{018F8577-08A0-4E82-AEAB-F9BAFD2F0737}" type="pres">
      <dgm:prSet presAssocID="{CFA74BED-D307-4652-BAF5-9FAD43CC3930}" presName="spacing" presStyleCnt="0"/>
      <dgm:spPr/>
    </dgm:pt>
    <dgm:pt modelId="{5F28389F-355B-4DCA-9143-A73908A4F863}" type="pres">
      <dgm:prSet presAssocID="{720D5D65-2113-4653-8243-E1345D5FE656}" presName="composite" presStyleCnt="0"/>
      <dgm:spPr/>
    </dgm:pt>
    <dgm:pt modelId="{44B7ACC2-34B0-44F8-A2E5-EB87A64582A3}" type="pres">
      <dgm:prSet presAssocID="{720D5D65-2113-4653-8243-E1345D5FE656}" presName="imgShp" presStyleLbl="fgImgPlace1" presStyleIdx="1" presStyleCnt="8"/>
      <dgm:spPr/>
    </dgm:pt>
    <dgm:pt modelId="{B8CB117C-3DA6-49A5-8FD7-0E8D5794BCA0}" type="pres">
      <dgm:prSet presAssocID="{720D5D65-2113-4653-8243-E1345D5FE656}" presName="txShp" presStyleLbl="node1" presStyleIdx="1" presStyleCnt="8">
        <dgm:presLayoutVars>
          <dgm:bulletEnabled val="1"/>
        </dgm:presLayoutVars>
      </dgm:prSet>
      <dgm:spPr/>
    </dgm:pt>
    <dgm:pt modelId="{DE145690-F028-419C-996A-EBD838A047C6}" type="pres">
      <dgm:prSet presAssocID="{D3997501-7410-4456-9F9E-112B43AAAA79}" presName="spacing" presStyleCnt="0"/>
      <dgm:spPr/>
    </dgm:pt>
    <dgm:pt modelId="{94CA44C1-FABD-419E-A707-57B992790997}" type="pres">
      <dgm:prSet presAssocID="{8BA640C1-23AA-409F-8184-E9BA44BECC0C}" presName="composite" presStyleCnt="0"/>
      <dgm:spPr/>
    </dgm:pt>
    <dgm:pt modelId="{6C1FD4A1-C42C-4655-AE8C-8BB204D3E42C}" type="pres">
      <dgm:prSet presAssocID="{8BA640C1-23AA-409F-8184-E9BA44BECC0C}" presName="imgShp" presStyleLbl="fgImgPlace1" presStyleIdx="2" presStyleCnt="8"/>
      <dgm:spPr/>
    </dgm:pt>
    <dgm:pt modelId="{E92BCEF5-9318-4B46-A1A0-6956DF062BD6}" type="pres">
      <dgm:prSet presAssocID="{8BA640C1-23AA-409F-8184-E9BA44BECC0C}" presName="txShp" presStyleLbl="node1" presStyleIdx="2" presStyleCnt="8">
        <dgm:presLayoutVars>
          <dgm:bulletEnabled val="1"/>
        </dgm:presLayoutVars>
      </dgm:prSet>
      <dgm:spPr/>
    </dgm:pt>
    <dgm:pt modelId="{BDD24238-C405-4FF5-889C-436B8A831E7C}" type="pres">
      <dgm:prSet presAssocID="{14D267F9-31F2-4E05-9A92-A3CB44E33416}" presName="spacing" presStyleCnt="0"/>
      <dgm:spPr/>
    </dgm:pt>
    <dgm:pt modelId="{347F79FB-3CC8-4BF4-9FEC-63FE3B304CF8}" type="pres">
      <dgm:prSet presAssocID="{73C3B9E9-3D6E-4437-A3C2-9DCB92655CAC}" presName="composite" presStyleCnt="0"/>
      <dgm:spPr/>
    </dgm:pt>
    <dgm:pt modelId="{63E19FED-C522-46B9-A721-5708E0928DEA}" type="pres">
      <dgm:prSet presAssocID="{73C3B9E9-3D6E-4437-A3C2-9DCB92655CAC}" presName="imgShp" presStyleLbl="fgImgPlace1" presStyleIdx="3" presStyleCnt="8"/>
      <dgm:spPr/>
    </dgm:pt>
    <dgm:pt modelId="{221F53CE-A9B9-42FE-8616-DF30C2AA568B}" type="pres">
      <dgm:prSet presAssocID="{73C3B9E9-3D6E-4437-A3C2-9DCB92655CAC}" presName="txShp" presStyleLbl="node1" presStyleIdx="3" presStyleCnt="8">
        <dgm:presLayoutVars>
          <dgm:bulletEnabled val="1"/>
        </dgm:presLayoutVars>
      </dgm:prSet>
      <dgm:spPr/>
    </dgm:pt>
    <dgm:pt modelId="{50743A37-A4E5-4875-9C3E-FCBC0036FD81}" type="pres">
      <dgm:prSet presAssocID="{859CF5E0-4860-48A5-BCDF-C41999513382}" presName="spacing" presStyleCnt="0"/>
      <dgm:spPr/>
    </dgm:pt>
    <dgm:pt modelId="{0A242A22-540C-474C-BBF5-1FDB0DCCFBFA}" type="pres">
      <dgm:prSet presAssocID="{5701A840-01EA-48DA-9FB6-1056B90ADA43}" presName="composite" presStyleCnt="0"/>
      <dgm:spPr/>
    </dgm:pt>
    <dgm:pt modelId="{12DBD73D-308E-4A25-B55D-3B0585C0C9C4}" type="pres">
      <dgm:prSet presAssocID="{5701A840-01EA-48DA-9FB6-1056B90ADA43}" presName="imgShp" presStyleLbl="fgImgPlace1" presStyleIdx="4" presStyleCnt="8"/>
      <dgm:spPr/>
    </dgm:pt>
    <dgm:pt modelId="{91256876-A631-433C-BA90-4C3B0F61372C}" type="pres">
      <dgm:prSet presAssocID="{5701A840-01EA-48DA-9FB6-1056B90ADA43}" presName="txShp" presStyleLbl="node1" presStyleIdx="4" presStyleCnt="8">
        <dgm:presLayoutVars>
          <dgm:bulletEnabled val="1"/>
        </dgm:presLayoutVars>
      </dgm:prSet>
      <dgm:spPr/>
    </dgm:pt>
    <dgm:pt modelId="{A019E592-103A-4940-BEE6-CA0B8D9DE40A}" type="pres">
      <dgm:prSet presAssocID="{065A358D-32EE-4F6B-866A-963B71849DEB}" presName="spacing" presStyleCnt="0"/>
      <dgm:spPr/>
    </dgm:pt>
    <dgm:pt modelId="{115C9B97-0203-458E-A88F-AA205E4CBAC0}" type="pres">
      <dgm:prSet presAssocID="{C61A7936-28F7-4994-AAE0-38EDE4DBA593}" presName="composite" presStyleCnt="0"/>
      <dgm:spPr/>
    </dgm:pt>
    <dgm:pt modelId="{138F3E53-FA3D-491A-9B8E-D037E31CF7CB}" type="pres">
      <dgm:prSet presAssocID="{C61A7936-28F7-4994-AAE0-38EDE4DBA593}" presName="imgShp" presStyleLbl="fgImgPlace1" presStyleIdx="5" presStyleCnt="8"/>
      <dgm:spPr/>
    </dgm:pt>
    <dgm:pt modelId="{396E17CD-A6A6-4994-BCAE-5D9272AA53D0}" type="pres">
      <dgm:prSet presAssocID="{C61A7936-28F7-4994-AAE0-38EDE4DBA593}" presName="txShp" presStyleLbl="node1" presStyleIdx="5" presStyleCnt="8">
        <dgm:presLayoutVars>
          <dgm:bulletEnabled val="1"/>
        </dgm:presLayoutVars>
      </dgm:prSet>
      <dgm:spPr/>
    </dgm:pt>
    <dgm:pt modelId="{BB4A453D-44E3-462E-9200-3ACBDAC449D3}" type="pres">
      <dgm:prSet presAssocID="{6A5079D7-D445-42E0-9632-AD5ECEDFF4EF}" presName="spacing" presStyleCnt="0"/>
      <dgm:spPr/>
    </dgm:pt>
    <dgm:pt modelId="{A4D3B8FF-4EBD-460C-BB0F-AE9C28100B0C}" type="pres">
      <dgm:prSet presAssocID="{F868375C-20A0-414E-A960-A99F04E185D8}" presName="composite" presStyleCnt="0"/>
      <dgm:spPr/>
    </dgm:pt>
    <dgm:pt modelId="{FE3D1670-E820-48A9-ADBF-75609A411688}" type="pres">
      <dgm:prSet presAssocID="{F868375C-20A0-414E-A960-A99F04E185D8}" presName="imgShp" presStyleLbl="fgImgPlace1" presStyleIdx="6" presStyleCnt="8"/>
      <dgm:spPr/>
    </dgm:pt>
    <dgm:pt modelId="{F886C271-86F3-4FB8-A654-D867B8CF68CE}" type="pres">
      <dgm:prSet presAssocID="{F868375C-20A0-414E-A960-A99F04E185D8}" presName="txShp" presStyleLbl="node1" presStyleIdx="6" presStyleCnt="8">
        <dgm:presLayoutVars>
          <dgm:bulletEnabled val="1"/>
        </dgm:presLayoutVars>
      </dgm:prSet>
      <dgm:spPr/>
    </dgm:pt>
    <dgm:pt modelId="{4AB115C8-13FE-4195-B3BF-4DC24BD6E00E}" type="pres">
      <dgm:prSet presAssocID="{4BDF125D-DA53-4360-A028-F790FB0B90A3}" presName="spacing" presStyleCnt="0"/>
      <dgm:spPr/>
    </dgm:pt>
    <dgm:pt modelId="{BA7D8B85-7B8C-4067-9733-585B14F05900}" type="pres">
      <dgm:prSet presAssocID="{346C8960-B4F5-43FC-A41F-A20BD2A8DBCD}" presName="composite" presStyleCnt="0"/>
      <dgm:spPr/>
    </dgm:pt>
    <dgm:pt modelId="{E0E9742B-8FE6-45E0-AD69-9E9521A773FD}" type="pres">
      <dgm:prSet presAssocID="{346C8960-B4F5-43FC-A41F-A20BD2A8DBCD}" presName="imgShp" presStyleLbl="fgImgPlace1" presStyleIdx="7" presStyleCnt="8"/>
      <dgm:spPr/>
    </dgm:pt>
    <dgm:pt modelId="{A81D09F6-8987-472C-B172-FBFB32E6AE8F}" type="pres">
      <dgm:prSet presAssocID="{346C8960-B4F5-43FC-A41F-A20BD2A8DBCD}" presName="txShp" presStyleLbl="node1" presStyleIdx="7" presStyleCnt="8">
        <dgm:presLayoutVars>
          <dgm:bulletEnabled val="1"/>
        </dgm:presLayoutVars>
      </dgm:prSet>
      <dgm:spPr/>
    </dgm:pt>
  </dgm:ptLst>
  <dgm:cxnLst>
    <dgm:cxn modelId="{773EF603-7E78-4A0E-9C76-FE40BC845E0D}" type="presOf" srcId="{8BA640C1-23AA-409F-8184-E9BA44BECC0C}" destId="{E92BCEF5-9318-4B46-A1A0-6956DF062BD6}" srcOrd="0" destOrd="0" presId="urn:microsoft.com/office/officeart/2005/8/layout/vList3"/>
    <dgm:cxn modelId="{C77E2509-10CC-41AC-89AC-CF7DFA1BD854}" srcId="{CEC3D607-D33A-4250-9DC9-09D53F749F47}" destId="{5701A840-01EA-48DA-9FB6-1056B90ADA43}" srcOrd="4" destOrd="0" parTransId="{A5A86F5C-1CAB-4DE2-9C60-FF5B9D646AFF}" sibTransId="{065A358D-32EE-4F6B-866A-963B71849DEB}"/>
    <dgm:cxn modelId="{F9989C09-9092-4317-BBCE-90FA3FE40D6F}" srcId="{CEC3D607-D33A-4250-9DC9-09D53F749F47}" destId="{73C3B9E9-3D6E-4437-A3C2-9DCB92655CAC}" srcOrd="3" destOrd="0" parTransId="{95427AF8-3D8B-44B3-8A75-C56F02B59951}" sibTransId="{859CF5E0-4860-48A5-BCDF-C41999513382}"/>
    <dgm:cxn modelId="{F3F09D14-ECD4-47BD-91C3-83879DDD2B83}" type="presOf" srcId="{CEC3D607-D33A-4250-9DC9-09D53F749F47}" destId="{AF9C674B-365E-44E5-B928-72D60638E760}" srcOrd="0" destOrd="0" presId="urn:microsoft.com/office/officeart/2005/8/layout/vList3"/>
    <dgm:cxn modelId="{546DC75C-2B53-4499-815F-CF406440F73B}" srcId="{CEC3D607-D33A-4250-9DC9-09D53F749F47}" destId="{720D5D65-2113-4653-8243-E1345D5FE656}" srcOrd="1" destOrd="0" parTransId="{FA4680E3-34C6-49BB-A22A-8E15C102E19B}" sibTransId="{D3997501-7410-4456-9F9E-112B43AAAA79}"/>
    <dgm:cxn modelId="{49C83B45-DBDF-48CB-B42D-94A164F7217D}" type="presOf" srcId="{73C3B9E9-3D6E-4437-A3C2-9DCB92655CAC}" destId="{221F53CE-A9B9-42FE-8616-DF30C2AA568B}" srcOrd="0" destOrd="0" presId="urn:microsoft.com/office/officeart/2005/8/layout/vList3"/>
    <dgm:cxn modelId="{BA54696B-FC98-4F64-8635-84CD00887607}" srcId="{CEC3D607-D33A-4250-9DC9-09D53F749F47}" destId="{C61A7936-28F7-4994-AAE0-38EDE4DBA593}" srcOrd="5" destOrd="0" parTransId="{1130F9FC-1C9F-4D07-86C6-E434D0BB947F}" sibTransId="{6A5079D7-D445-42E0-9632-AD5ECEDFF4EF}"/>
    <dgm:cxn modelId="{74189475-8313-4DFA-B1C3-EF6B76E154CC}" srcId="{CEC3D607-D33A-4250-9DC9-09D53F749F47}" destId="{346C8960-B4F5-43FC-A41F-A20BD2A8DBCD}" srcOrd="7" destOrd="0" parTransId="{291134CB-14D4-486A-885F-D388A4F25349}" sibTransId="{F468B5D2-A0F1-4BF0-A5E1-C2A3F3634520}"/>
    <dgm:cxn modelId="{DC1AAE55-5E93-4BE0-B47F-E9ACB16A89C0}" type="presOf" srcId="{80337DC2-0777-4B18-81DA-E584DE85C0A5}" destId="{4EE1E625-106E-4877-BFB5-A462B8FC37B8}" srcOrd="0" destOrd="0" presId="urn:microsoft.com/office/officeart/2005/8/layout/vList3"/>
    <dgm:cxn modelId="{327B4A81-21AB-4FCC-8CF2-61CB1C00BCC9}" type="presOf" srcId="{720D5D65-2113-4653-8243-E1345D5FE656}" destId="{B8CB117C-3DA6-49A5-8FD7-0E8D5794BCA0}" srcOrd="0" destOrd="0" presId="urn:microsoft.com/office/officeart/2005/8/layout/vList3"/>
    <dgm:cxn modelId="{AA6ED884-5A0E-49E8-BCB6-E4B96EB55B54}" type="presOf" srcId="{C61A7936-28F7-4994-AAE0-38EDE4DBA593}" destId="{396E17CD-A6A6-4994-BCAE-5D9272AA53D0}" srcOrd="0" destOrd="0" presId="urn:microsoft.com/office/officeart/2005/8/layout/vList3"/>
    <dgm:cxn modelId="{949A1599-5276-49DA-A5DB-EC82CDF5F074}" srcId="{CEC3D607-D33A-4250-9DC9-09D53F749F47}" destId="{8BA640C1-23AA-409F-8184-E9BA44BECC0C}" srcOrd="2" destOrd="0" parTransId="{2D2F59D4-DF03-41CE-A422-366AE4490013}" sibTransId="{14D267F9-31F2-4E05-9A92-A3CB44E33416}"/>
    <dgm:cxn modelId="{EDBF879D-4E9B-48AC-93D1-AE53E07C62DB}" srcId="{CEC3D607-D33A-4250-9DC9-09D53F749F47}" destId="{80337DC2-0777-4B18-81DA-E584DE85C0A5}" srcOrd="0" destOrd="0" parTransId="{0987FE3A-D64C-402E-AEB1-B9F4656F4DEB}" sibTransId="{CFA74BED-D307-4652-BAF5-9FAD43CC3930}"/>
    <dgm:cxn modelId="{05B5FEB4-AAA4-4489-99B8-227F9905280F}" type="presOf" srcId="{5701A840-01EA-48DA-9FB6-1056B90ADA43}" destId="{91256876-A631-433C-BA90-4C3B0F61372C}" srcOrd="0" destOrd="0" presId="urn:microsoft.com/office/officeart/2005/8/layout/vList3"/>
    <dgm:cxn modelId="{FD52FBDB-E9A0-43B2-8946-5C1101C874CE}" type="presOf" srcId="{F868375C-20A0-414E-A960-A99F04E185D8}" destId="{F886C271-86F3-4FB8-A654-D867B8CF68CE}" srcOrd="0" destOrd="0" presId="urn:microsoft.com/office/officeart/2005/8/layout/vList3"/>
    <dgm:cxn modelId="{D4DBF4DE-C9D5-49E3-B90E-C09EC38C03D4}" type="presOf" srcId="{346C8960-B4F5-43FC-A41F-A20BD2A8DBCD}" destId="{A81D09F6-8987-472C-B172-FBFB32E6AE8F}" srcOrd="0" destOrd="0" presId="urn:microsoft.com/office/officeart/2005/8/layout/vList3"/>
    <dgm:cxn modelId="{8A80D1F6-4B35-4DDE-83D4-3A56C693951B}" srcId="{CEC3D607-D33A-4250-9DC9-09D53F749F47}" destId="{F868375C-20A0-414E-A960-A99F04E185D8}" srcOrd="6" destOrd="0" parTransId="{A326D8CB-93C1-4575-9F38-53243A103B4D}" sibTransId="{4BDF125D-DA53-4360-A028-F790FB0B90A3}"/>
    <dgm:cxn modelId="{79457D51-D29D-449A-8B30-202EFE852822}" type="presParOf" srcId="{AF9C674B-365E-44E5-B928-72D60638E760}" destId="{73A417BE-23E3-451A-A315-568237141D7D}" srcOrd="0" destOrd="0" presId="urn:microsoft.com/office/officeart/2005/8/layout/vList3"/>
    <dgm:cxn modelId="{74E58457-627C-4A38-9867-1D6E8C407709}" type="presParOf" srcId="{73A417BE-23E3-451A-A315-568237141D7D}" destId="{75B41B74-10E9-4C0B-9027-B43827BC4B69}" srcOrd="0" destOrd="0" presId="urn:microsoft.com/office/officeart/2005/8/layout/vList3"/>
    <dgm:cxn modelId="{FCE052BB-9728-4B9E-BF81-0F1054943A0F}" type="presParOf" srcId="{73A417BE-23E3-451A-A315-568237141D7D}" destId="{4EE1E625-106E-4877-BFB5-A462B8FC37B8}" srcOrd="1" destOrd="0" presId="urn:microsoft.com/office/officeart/2005/8/layout/vList3"/>
    <dgm:cxn modelId="{C201E2FF-9E56-494A-B9A5-1BFAA27C9B3D}" type="presParOf" srcId="{AF9C674B-365E-44E5-B928-72D60638E760}" destId="{018F8577-08A0-4E82-AEAB-F9BAFD2F0737}" srcOrd="1" destOrd="0" presId="urn:microsoft.com/office/officeart/2005/8/layout/vList3"/>
    <dgm:cxn modelId="{85A67E9C-28F8-42EE-9613-2A46C5B8DFA7}" type="presParOf" srcId="{AF9C674B-365E-44E5-B928-72D60638E760}" destId="{5F28389F-355B-4DCA-9143-A73908A4F863}" srcOrd="2" destOrd="0" presId="urn:microsoft.com/office/officeart/2005/8/layout/vList3"/>
    <dgm:cxn modelId="{563A9BA8-5D2B-4EB8-8CFE-513415B8A39F}" type="presParOf" srcId="{5F28389F-355B-4DCA-9143-A73908A4F863}" destId="{44B7ACC2-34B0-44F8-A2E5-EB87A64582A3}" srcOrd="0" destOrd="0" presId="urn:microsoft.com/office/officeart/2005/8/layout/vList3"/>
    <dgm:cxn modelId="{FD8FBF26-B2FF-4E18-AF7C-E6ECEAC1B499}" type="presParOf" srcId="{5F28389F-355B-4DCA-9143-A73908A4F863}" destId="{B8CB117C-3DA6-49A5-8FD7-0E8D5794BCA0}" srcOrd="1" destOrd="0" presId="urn:microsoft.com/office/officeart/2005/8/layout/vList3"/>
    <dgm:cxn modelId="{09D3ABBF-1D4E-4446-9848-37F087D9521F}" type="presParOf" srcId="{AF9C674B-365E-44E5-B928-72D60638E760}" destId="{DE145690-F028-419C-996A-EBD838A047C6}" srcOrd="3" destOrd="0" presId="urn:microsoft.com/office/officeart/2005/8/layout/vList3"/>
    <dgm:cxn modelId="{302417B7-0BFB-47F6-BE9C-D15F5A5385E4}" type="presParOf" srcId="{AF9C674B-365E-44E5-B928-72D60638E760}" destId="{94CA44C1-FABD-419E-A707-57B992790997}" srcOrd="4" destOrd="0" presId="urn:microsoft.com/office/officeart/2005/8/layout/vList3"/>
    <dgm:cxn modelId="{37D25A01-9834-4A04-8942-1B930E25E020}" type="presParOf" srcId="{94CA44C1-FABD-419E-A707-57B992790997}" destId="{6C1FD4A1-C42C-4655-AE8C-8BB204D3E42C}" srcOrd="0" destOrd="0" presId="urn:microsoft.com/office/officeart/2005/8/layout/vList3"/>
    <dgm:cxn modelId="{12937608-8B4D-4440-8832-9A5EDB75201D}" type="presParOf" srcId="{94CA44C1-FABD-419E-A707-57B992790997}" destId="{E92BCEF5-9318-4B46-A1A0-6956DF062BD6}" srcOrd="1" destOrd="0" presId="urn:microsoft.com/office/officeart/2005/8/layout/vList3"/>
    <dgm:cxn modelId="{660905ED-D9B9-49F3-9514-0BD62107E7B6}" type="presParOf" srcId="{AF9C674B-365E-44E5-B928-72D60638E760}" destId="{BDD24238-C405-4FF5-889C-436B8A831E7C}" srcOrd="5" destOrd="0" presId="urn:microsoft.com/office/officeart/2005/8/layout/vList3"/>
    <dgm:cxn modelId="{F254327E-3C62-493A-94BF-00851EE4D28F}" type="presParOf" srcId="{AF9C674B-365E-44E5-B928-72D60638E760}" destId="{347F79FB-3CC8-4BF4-9FEC-63FE3B304CF8}" srcOrd="6" destOrd="0" presId="urn:microsoft.com/office/officeart/2005/8/layout/vList3"/>
    <dgm:cxn modelId="{355F73CB-452A-4735-8E08-AF37FD4DDBE2}" type="presParOf" srcId="{347F79FB-3CC8-4BF4-9FEC-63FE3B304CF8}" destId="{63E19FED-C522-46B9-A721-5708E0928DEA}" srcOrd="0" destOrd="0" presId="urn:microsoft.com/office/officeart/2005/8/layout/vList3"/>
    <dgm:cxn modelId="{267F999B-C263-445E-BACB-ABA468C7D630}" type="presParOf" srcId="{347F79FB-3CC8-4BF4-9FEC-63FE3B304CF8}" destId="{221F53CE-A9B9-42FE-8616-DF30C2AA568B}" srcOrd="1" destOrd="0" presId="urn:microsoft.com/office/officeart/2005/8/layout/vList3"/>
    <dgm:cxn modelId="{AF616A4B-C999-4D3A-9528-F1699A9D252C}" type="presParOf" srcId="{AF9C674B-365E-44E5-B928-72D60638E760}" destId="{50743A37-A4E5-4875-9C3E-FCBC0036FD81}" srcOrd="7" destOrd="0" presId="urn:microsoft.com/office/officeart/2005/8/layout/vList3"/>
    <dgm:cxn modelId="{0CB2EBF8-6ADA-4C71-B365-8C8410A3060F}" type="presParOf" srcId="{AF9C674B-365E-44E5-B928-72D60638E760}" destId="{0A242A22-540C-474C-BBF5-1FDB0DCCFBFA}" srcOrd="8" destOrd="0" presId="urn:microsoft.com/office/officeart/2005/8/layout/vList3"/>
    <dgm:cxn modelId="{312D31C2-ABA1-45D7-A34A-5C01CCAD8847}" type="presParOf" srcId="{0A242A22-540C-474C-BBF5-1FDB0DCCFBFA}" destId="{12DBD73D-308E-4A25-B55D-3B0585C0C9C4}" srcOrd="0" destOrd="0" presId="urn:microsoft.com/office/officeart/2005/8/layout/vList3"/>
    <dgm:cxn modelId="{2E6EC598-B838-4E8E-9238-E0033B9C0FE2}" type="presParOf" srcId="{0A242A22-540C-474C-BBF5-1FDB0DCCFBFA}" destId="{91256876-A631-433C-BA90-4C3B0F61372C}" srcOrd="1" destOrd="0" presId="urn:microsoft.com/office/officeart/2005/8/layout/vList3"/>
    <dgm:cxn modelId="{DC3D6804-72FB-478D-9C5C-0F59B4AD15C6}" type="presParOf" srcId="{AF9C674B-365E-44E5-B928-72D60638E760}" destId="{A019E592-103A-4940-BEE6-CA0B8D9DE40A}" srcOrd="9" destOrd="0" presId="urn:microsoft.com/office/officeart/2005/8/layout/vList3"/>
    <dgm:cxn modelId="{15191F2B-493D-4802-9D7A-B15CF90A5500}" type="presParOf" srcId="{AF9C674B-365E-44E5-B928-72D60638E760}" destId="{115C9B97-0203-458E-A88F-AA205E4CBAC0}" srcOrd="10" destOrd="0" presId="urn:microsoft.com/office/officeart/2005/8/layout/vList3"/>
    <dgm:cxn modelId="{5B48B506-7D2A-4573-9B66-44C3DC76A7D6}" type="presParOf" srcId="{115C9B97-0203-458E-A88F-AA205E4CBAC0}" destId="{138F3E53-FA3D-491A-9B8E-D037E31CF7CB}" srcOrd="0" destOrd="0" presId="urn:microsoft.com/office/officeart/2005/8/layout/vList3"/>
    <dgm:cxn modelId="{7852C742-4D03-4C7B-8932-3DE52012BD12}" type="presParOf" srcId="{115C9B97-0203-458E-A88F-AA205E4CBAC0}" destId="{396E17CD-A6A6-4994-BCAE-5D9272AA53D0}" srcOrd="1" destOrd="0" presId="urn:microsoft.com/office/officeart/2005/8/layout/vList3"/>
    <dgm:cxn modelId="{9DAF0D94-4D24-4F6C-B636-C8A5C563C5F7}" type="presParOf" srcId="{AF9C674B-365E-44E5-B928-72D60638E760}" destId="{BB4A453D-44E3-462E-9200-3ACBDAC449D3}" srcOrd="11" destOrd="0" presId="urn:microsoft.com/office/officeart/2005/8/layout/vList3"/>
    <dgm:cxn modelId="{EA129609-FDDE-4055-B734-2F492C4F6F3E}" type="presParOf" srcId="{AF9C674B-365E-44E5-B928-72D60638E760}" destId="{A4D3B8FF-4EBD-460C-BB0F-AE9C28100B0C}" srcOrd="12" destOrd="0" presId="urn:microsoft.com/office/officeart/2005/8/layout/vList3"/>
    <dgm:cxn modelId="{3EDB3843-0D75-4C54-986D-9779E0667991}" type="presParOf" srcId="{A4D3B8FF-4EBD-460C-BB0F-AE9C28100B0C}" destId="{FE3D1670-E820-48A9-ADBF-75609A411688}" srcOrd="0" destOrd="0" presId="urn:microsoft.com/office/officeart/2005/8/layout/vList3"/>
    <dgm:cxn modelId="{DFC78FCF-7DF1-4169-A2EF-4EAC8D7B9835}" type="presParOf" srcId="{A4D3B8FF-4EBD-460C-BB0F-AE9C28100B0C}" destId="{F886C271-86F3-4FB8-A654-D867B8CF68CE}" srcOrd="1" destOrd="0" presId="urn:microsoft.com/office/officeart/2005/8/layout/vList3"/>
    <dgm:cxn modelId="{499297A0-5324-4970-8907-A8919F131201}" type="presParOf" srcId="{AF9C674B-365E-44E5-B928-72D60638E760}" destId="{4AB115C8-13FE-4195-B3BF-4DC24BD6E00E}" srcOrd="13" destOrd="0" presId="urn:microsoft.com/office/officeart/2005/8/layout/vList3"/>
    <dgm:cxn modelId="{D9197158-E717-4BAC-A0CC-2B5E48791069}" type="presParOf" srcId="{AF9C674B-365E-44E5-B928-72D60638E760}" destId="{BA7D8B85-7B8C-4067-9733-585B14F05900}" srcOrd="14" destOrd="0" presId="urn:microsoft.com/office/officeart/2005/8/layout/vList3"/>
    <dgm:cxn modelId="{45643409-786C-4CAC-A250-70A18D2CEFEA}" type="presParOf" srcId="{BA7D8B85-7B8C-4067-9733-585B14F05900}" destId="{E0E9742B-8FE6-45E0-AD69-9E9521A773FD}" srcOrd="0" destOrd="0" presId="urn:microsoft.com/office/officeart/2005/8/layout/vList3"/>
    <dgm:cxn modelId="{75453320-2737-4235-A3AC-F858F6D59617}" type="presParOf" srcId="{BA7D8B85-7B8C-4067-9733-585B14F05900}" destId="{A81D09F6-8987-472C-B172-FBFB32E6AE8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D072D4-7AE3-40D4-9BD1-7E2103F6C01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6CF8ADD-F9BE-4622-AADF-8890A193ED12}">
      <dgm:prSet phldrT="[Text]"/>
      <dgm:spPr/>
      <dgm:t>
        <a:bodyPr/>
        <a:lstStyle/>
        <a:p>
          <a:r>
            <a:rPr lang="en-US" dirty="0"/>
            <a:t>2009</a:t>
          </a:r>
        </a:p>
      </dgm:t>
    </dgm:pt>
    <dgm:pt modelId="{DBE262D4-BDA0-414F-9E43-B91462C93DA0}" type="parTrans" cxnId="{8662A005-3106-4FC1-BA15-D9FD8A1A7920}">
      <dgm:prSet/>
      <dgm:spPr/>
      <dgm:t>
        <a:bodyPr/>
        <a:lstStyle/>
        <a:p>
          <a:endParaRPr lang="en-US"/>
        </a:p>
      </dgm:t>
    </dgm:pt>
    <dgm:pt modelId="{E247D45E-983D-4CCA-AD9C-601FA85013BF}" type="sibTrans" cxnId="{8662A005-3106-4FC1-BA15-D9FD8A1A7920}">
      <dgm:prSet/>
      <dgm:spPr/>
      <dgm:t>
        <a:bodyPr/>
        <a:lstStyle/>
        <a:p>
          <a:endParaRPr lang="en-US"/>
        </a:p>
      </dgm:t>
    </dgm:pt>
    <dgm:pt modelId="{AF69464E-F0F5-48E7-B042-8ABE54658771}">
      <dgm:prSet phldrT="[Text]"/>
      <dgm:spPr/>
      <dgm:t>
        <a:bodyPr/>
        <a:lstStyle/>
        <a:p>
          <a:r>
            <a:rPr lang="en-US" dirty="0"/>
            <a:t>2010-2011</a:t>
          </a:r>
        </a:p>
      </dgm:t>
    </dgm:pt>
    <dgm:pt modelId="{F813A650-2094-4A87-9B1D-871A44D2911F}" type="parTrans" cxnId="{45E0731D-71AF-4543-B325-5AE368EFA8FE}">
      <dgm:prSet/>
      <dgm:spPr/>
      <dgm:t>
        <a:bodyPr/>
        <a:lstStyle/>
        <a:p>
          <a:endParaRPr lang="en-US"/>
        </a:p>
      </dgm:t>
    </dgm:pt>
    <dgm:pt modelId="{2DF2A285-7C92-470E-AE25-923C6FC7F94F}" type="sibTrans" cxnId="{45E0731D-71AF-4543-B325-5AE368EFA8FE}">
      <dgm:prSet/>
      <dgm:spPr/>
      <dgm:t>
        <a:bodyPr/>
        <a:lstStyle/>
        <a:p>
          <a:endParaRPr lang="en-US"/>
        </a:p>
      </dgm:t>
    </dgm:pt>
    <dgm:pt modelId="{46DFD925-7882-4001-AE25-954FF65F6BFC}">
      <dgm:prSet phldrT="[Text]"/>
      <dgm:spPr/>
      <dgm:t>
        <a:bodyPr/>
        <a:lstStyle/>
        <a:p>
          <a:r>
            <a:rPr lang="en-US" dirty="0"/>
            <a:t>2012</a:t>
          </a:r>
        </a:p>
      </dgm:t>
    </dgm:pt>
    <dgm:pt modelId="{55E7DF39-9D33-46A8-945C-156B3BA26ADD}" type="parTrans" cxnId="{A0984181-8A56-4403-B64D-D3B0607DEE78}">
      <dgm:prSet/>
      <dgm:spPr/>
      <dgm:t>
        <a:bodyPr/>
        <a:lstStyle/>
        <a:p>
          <a:endParaRPr lang="en-US"/>
        </a:p>
      </dgm:t>
    </dgm:pt>
    <dgm:pt modelId="{9BB836E3-087C-4E07-AEAB-1FD6C3741FAD}" type="sibTrans" cxnId="{A0984181-8A56-4403-B64D-D3B0607DEE78}">
      <dgm:prSet/>
      <dgm:spPr/>
      <dgm:t>
        <a:bodyPr/>
        <a:lstStyle/>
        <a:p>
          <a:endParaRPr lang="en-US"/>
        </a:p>
      </dgm:t>
    </dgm:pt>
    <dgm:pt modelId="{59E9DDCD-836F-4B90-9D57-2CD2F0C73D3B}">
      <dgm:prSet/>
      <dgm:spPr/>
      <dgm:t>
        <a:bodyPr/>
        <a:lstStyle/>
        <a:p>
          <a:r>
            <a:rPr lang="en-US" dirty="0"/>
            <a:t>2013-now</a:t>
          </a:r>
        </a:p>
      </dgm:t>
    </dgm:pt>
    <dgm:pt modelId="{153CEF9E-AF31-46EA-A387-A5F4B40EB252}" type="parTrans" cxnId="{782913C0-D63B-4E70-8610-B788E517969C}">
      <dgm:prSet/>
      <dgm:spPr/>
      <dgm:t>
        <a:bodyPr/>
        <a:lstStyle/>
        <a:p>
          <a:endParaRPr lang="en-US"/>
        </a:p>
      </dgm:t>
    </dgm:pt>
    <dgm:pt modelId="{3094E131-522B-427B-A493-BA65139DC72C}" type="sibTrans" cxnId="{782913C0-D63B-4E70-8610-B788E517969C}">
      <dgm:prSet/>
      <dgm:spPr/>
      <dgm:t>
        <a:bodyPr/>
        <a:lstStyle/>
        <a:p>
          <a:endParaRPr lang="en-US"/>
        </a:p>
      </dgm:t>
    </dgm:pt>
    <dgm:pt modelId="{2A55C49D-D390-4737-9F3D-1F750528B4C5}">
      <dgm:prSet/>
      <dgm:spPr/>
      <dgm:t>
        <a:bodyPr/>
        <a:lstStyle/>
        <a:p>
          <a:r>
            <a:rPr lang="ar-OM" dirty="0"/>
            <a:t>2018</a:t>
          </a:r>
          <a:endParaRPr lang="en-US" dirty="0"/>
        </a:p>
      </dgm:t>
    </dgm:pt>
    <dgm:pt modelId="{485C2D26-8DA0-4EB4-AE89-689C08ED481C}" type="parTrans" cxnId="{CF49F7CB-1871-411D-BF5C-BF3FE61A8349}">
      <dgm:prSet/>
      <dgm:spPr/>
      <dgm:t>
        <a:bodyPr/>
        <a:lstStyle/>
        <a:p>
          <a:endParaRPr lang="en-US"/>
        </a:p>
      </dgm:t>
    </dgm:pt>
    <dgm:pt modelId="{0593FED8-325B-4422-857A-C118487ACD18}" type="sibTrans" cxnId="{CF49F7CB-1871-411D-BF5C-BF3FE61A8349}">
      <dgm:prSet/>
      <dgm:spPr/>
      <dgm:t>
        <a:bodyPr/>
        <a:lstStyle/>
        <a:p>
          <a:endParaRPr lang="en-US"/>
        </a:p>
      </dgm:t>
    </dgm:pt>
    <dgm:pt modelId="{DB1E80F3-7055-4064-99C6-3D1C233746E6}" type="pres">
      <dgm:prSet presAssocID="{C7D072D4-7AE3-40D4-9BD1-7E2103F6C01B}" presName="outerComposite" presStyleCnt="0">
        <dgm:presLayoutVars>
          <dgm:chMax val="5"/>
          <dgm:dir/>
          <dgm:resizeHandles val="exact"/>
        </dgm:presLayoutVars>
      </dgm:prSet>
      <dgm:spPr/>
    </dgm:pt>
    <dgm:pt modelId="{3F6A8609-7BBD-4D72-B0C2-5724B60D362E}" type="pres">
      <dgm:prSet presAssocID="{C7D072D4-7AE3-40D4-9BD1-7E2103F6C01B}" presName="dummyMaxCanvas" presStyleCnt="0">
        <dgm:presLayoutVars/>
      </dgm:prSet>
      <dgm:spPr/>
    </dgm:pt>
    <dgm:pt modelId="{8F02F1C4-BDDF-46CE-8E61-6EF767BBFE92}" type="pres">
      <dgm:prSet presAssocID="{C7D072D4-7AE3-40D4-9BD1-7E2103F6C01B}" presName="FiveNodes_1" presStyleLbl="node1" presStyleIdx="0" presStyleCnt="5">
        <dgm:presLayoutVars>
          <dgm:bulletEnabled val="1"/>
        </dgm:presLayoutVars>
      </dgm:prSet>
      <dgm:spPr/>
    </dgm:pt>
    <dgm:pt modelId="{6595D880-AA7A-4776-ABF6-2DA0E60705B3}" type="pres">
      <dgm:prSet presAssocID="{C7D072D4-7AE3-40D4-9BD1-7E2103F6C01B}" presName="FiveNodes_2" presStyleLbl="node1" presStyleIdx="1" presStyleCnt="5">
        <dgm:presLayoutVars>
          <dgm:bulletEnabled val="1"/>
        </dgm:presLayoutVars>
      </dgm:prSet>
      <dgm:spPr/>
    </dgm:pt>
    <dgm:pt modelId="{92F0CED0-0119-4B5C-BFFA-51B0FDE3EDE5}" type="pres">
      <dgm:prSet presAssocID="{C7D072D4-7AE3-40D4-9BD1-7E2103F6C01B}" presName="FiveNodes_3" presStyleLbl="node1" presStyleIdx="2" presStyleCnt="5">
        <dgm:presLayoutVars>
          <dgm:bulletEnabled val="1"/>
        </dgm:presLayoutVars>
      </dgm:prSet>
      <dgm:spPr/>
    </dgm:pt>
    <dgm:pt modelId="{C0791498-2078-49E3-939C-E302860B73DC}" type="pres">
      <dgm:prSet presAssocID="{C7D072D4-7AE3-40D4-9BD1-7E2103F6C01B}" presName="FiveNodes_4" presStyleLbl="node1" presStyleIdx="3" presStyleCnt="5">
        <dgm:presLayoutVars>
          <dgm:bulletEnabled val="1"/>
        </dgm:presLayoutVars>
      </dgm:prSet>
      <dgm:spPr/>
    </dgm:pt>
    <dgm:pt modelId="{23EF9D52-AC49-4CFF-B0A6-A53DD86D610F}" type="pres">
      <dgm:prSet presAssocID="{C7D072D4-7AE3-40D4-9BD1-7E2103F6C01B}" presName="FiveNodes_5" presStyleLbl="node1" presStyleIdx="4" presStyleCnt="5">
        <dgm:presLayoutVars>
          <dgm:bulletEnabled val="1"/>
        </dgm:presLayoutVars>
      </dgm:prSet>
      <dgm:spPr/>
    </dgm:pt>
    <dgm:pt modelId="{2933C0D7-C01D-4672-B2C8-08FCF6386B6C}" type="pres">
      <dgm:prSet presAssocID="{C7D072D4-7AE3-40D4-9BD1-7E2103F6C01B}" presName="FiveConn_1-2" presStyleLbl="fgAccFollowNode1" presStyleIdx="0" presStyleCnt="4">
        <dgm:presLayoutVars>
          <dgm:bulletEnabled val="1"/>
        </dgm:presLayoutVars>
      </dgm:prSet>
      <dgm:spPr/>
    </dgm:pt>
    <dgm:pt modelId="{5F7661AB-7111-41EA-AA92-38DA05ABB69B}" type="pres">
      <dgm:prSet presAssocID="{C7D072D4-7AE3-40D4-9BD1-7E2103F6C01B}" presName="FiveConn_2-3" presStyleLbl="fgAccFollowNode1" presStyleIdx="1" presStyleCnt="4">
        <dgm:presLayoutVars>
          <dgm:bulletEnabled val="1"/>
        </dgm:presLayoutVars>
      </dgm:prSet>
      <dgm:spPr/>
    </dgm:pt>
    <dgm:pt modelId="{CFC2855D-EFF4-4166-8FC2-207DC5B1E5FB}" type="pres">
      <dgm:prSet presAssocID="{C7D072D4-7AE3-40D4-9BD1-7E2103F6C01B}" presName="FiveConn_3-4" presStyleLbl="fgAccFollowNode1" presStyleIdx="2" presStyleCnt="4">
        <dgm:presLayoutVars>
          <dgm:bulletEnabled val="1"/>
        </dgm:presLayoutVars>
      </dgm:prSet>
      <dgm:spPr/>
    </dgm:pt>
    <dgm:pt modelId="{CC3F1527-CB64-4DAB-B066-5367D2A49CF9}" type="pres">
      <dgm:prSet presAssocID="{C7D072D4-7AE3-40D4-9BD1-7E2103F6C01B}" presName="FiveConn_4-5" presStyleLbl="fgAccFollowNode1" presStyleIdx="3" presStyleCnt="4">
        <dgm:presLayoutVars>
          <dgm:bulletEnabled val="1"/>
        </dgm:presLayoutVars>
      </dgm:prSet>
      <dgm:spPr/>
    </dgm:pt>
    <dgm:pt modelId="{43C48F71-D24C-4846-96E7-D40DD841C94E}" type="pres">
      <dgm:prSet presAssocID="{C7D072D4-7AE3-40D4-9BD1-7E2103F6C01B}" presName="FiveNodes_1_text" presStyleLbl="node1" presStyleIdx="4" presStyleCnt="5">
        <dgm:presLayoutVars>
          <dgm:bulletEnabled val="1"/>
        </dgm:presLayoutVars>
      </dgm:prSet>
      <dgm:spPr/>
    </dgm:pt>
    <dgm:pt modelId="{846D7D4A-84F1-4C8A-AE88-7199535A8978}" type="pres">
      <dgm:prSet presAssocID="{C7D072D4-7AE3-40D4-9BD1-7E2103F6C01B}" presName="FiveNodes_2_text" presStyleLbl="node1" presStyleIdx="4" presStyleCnt="5">
        <dgm:presLayoutVars>
          <dgm:bulletEnabled val="1"/>
        </dgm:presLayoutVars>
      </dgm:prSet>
      <dgm:spPr/>
    </dgm:pt>
    <dgm:pt modelId="{8F045589-9E6A-4279-8703-48A22B66F934}" type="pres">
      <dgm:prSet presAssocID="{C7D072D4-7AE3-40D4-9BD1-7E2103F6C01B}" presName="FiveNodes_3_text" presStyleLbl="node1" presStyleIdx="4" presStyleCnt="5">
        <dgm:presLayoutVars>
          <dgm:bulletEnabled val="1"/>
        </dgm:presLayoutVars>
      </dgm:prSet>
      <dgm:spPr/>
    </dgm:pt>
    <dgm:pt modelId="{72A09BC8-CB9A-4B79-9F74-B19D8111E9CB}" type="pres">
      <dgm:prSet presAssocID="{C7D072D4-7AE3-40D4-9BD1-7E2103F6C01B}" presName="FiveNodes_4_text" presStyleLbl="node1" presStyleIdx="4" presStyleCnt="5">
        <dgm:presLayoutVars>
          <dgm:bulletEnabled val="1"/>
        </dgm:presLayoutVars>
      </dgm:prSet>
      <dgm:spPr/>
    </dgm:pt>
    <dgm:pt modelId="{A45F0C55-B6BF-4A9A-8C71-26B8404D97E8}" type="pres">
      <dgm:prSet presAssocID="{C7D072D4-7AE3-40D4-9BD1-7E2103F6C01B}" presName="FiveNodes_5_text" presStyleLbl="node1" presStyleIdx="4" presStyleCnt="5">
        <dgm:presLayoutVars>
          <dgm:bulletEnabled val="1"/>
        </dgm:presLayoutVars>
      </dgm:prSet>
      <dgm:spPr/>
    </dgm:pt>
  </dgm:ptLst>
  <dgm:cxnLst>
    <dgm:cxn modelId="{8662A005-3106-4FC1-BA15-D9FD8A1A7920}" srcId="{C7D072D4-7AE3-40D4-9BD1-7E2103F6C01B}" destId="{46CF8ADD-F9BE-4622-AADF-8890A193ED12}" srcOrd="0" destOrd="0" parTransId="{DBE262D4-BDA0-414F-9E43-B91462C93DA0}" sibTransId="{E247D45E-983D-4CCA-AD9C-601FA85013BF}"/>
    <dgm:cxn modelId="{C265AA0D-EB92-427D-8FF9-612767550287}" type="presOf" srcId="{9BB836E3-087C-4E07-AEAB-1FD6C3741FAD}" destId="{CFC2855D-EFF4-4166-8FC2-207DC5B1E5FB}" srcOrd="0" destOrd="0" presId="urn:microsoft.com/office/officeart/2005/8/layout/vProcess5"/>
    <dgm:cxn modelId="{AE598310-3FE0-4208-8F02-5B507ECBB359}" type="presOf" srcId="{46DFD925-7882-4001-AE25-954FF65F6BFC}" destId="{92F0CED0-0119-4B5C-BFFA-51B0FDE3EDE5}" srcOrd="0" destOrd="0" presId="urn:microsoft.com/office/officeart/2005/8/layout/vProcess5"/>
    <dgm:cxn modelId="{45E0731D-71AF-4543-B325-5AE368EFA8FE}" srcId="{C7D072D4-7AE3-40D4-9BD1-7E2103F6C01B}" destId="{AF69464E-F0F5-48E7-B042-8ABE54658771}" srcOrd="1" destOrd="0" parTransId="{F813A650-2094-4A87-9B1D-871A44D2911F}" sibTransId="{2DF2A285-7C92-470E-AE25-923C6FC7F94F}"/>
    <dgm:cxn modelId="{6191BB25-27FA-4508-8220-DF15A92862B0}" type="presOf" srcId="{E247D45E-983D-4CCA-AD9C-601FA85013BF}" destId="{2933C0D7-C01D-4672-B2C8-08FCF6386B6C}" srcOrd="0" destOrd="0" presId="urn:microsoft.com/office/officeart/2005/8/layout/vProcess5"/>
    <dgm:cxn modelId="{55E4D55D-5341-4D0E-A2AA-242E85D0DAEB}" type="presOf" srcId="{59E9DDCD-836F-4B90-9D57-2CD2F0C73D3B}" destId="{C0791498-2078-49E3-939C-E302860B73DC}" srcOrd="0" destOrd="0" presId="urn:microsoft.com/office/officeart/2005/8/layout/vProcess5"/>
    <dgm:cxn modelId="{227B4B4C-0965-4CA0-91C9-04B7E54FDCD9}" type="presOf" srcId="{2A55C49D-D390-4737-9F3D-1F750528B4C5}" destId="{23EF9D52-AC49-4CFF-B0A6-A53DD86D610F}" srcOrd="0" destOrd="0" presId="urn:microsoft.com/office/officeart/2005/8/layout/vProcess5"/>
    <dgm:cxn modelId="{2CD1EA76-96EC-4289-9942-0EE845711711}" type="presOf" srcId="{2DF2A285-7C92-470E-AE25-923C6FC7F94F}" destId="{5F7661AB-7111-41EA-AA92-38DA05ABB69B}" srcOrd="0" destOrd="0" presId="urn:microsoft.com/office/officeart/2005/8/layout/vProcess5"/>
    <dgm:cxn modelId="{A0984181-8A56-4403-B64D-D3B0607DEE78}" srcId="{C7D072D4-7AE3-40D4-9BD1-7E2103F6C01B}" destId="{46DFD925-7882-4001-AE25-954FF65F6BFC}" srcOrd="2" destOrd="0" parTransId="{55E7DF39-9D33-46A8-945C-156B3BA26ADD}" sibTransId="{9BB836E3-087C-4E07-AEAB-1FD6C3741FAD}"/>
    <dgm:cxn modelId="{D7B6F199-5D7B-4FFD-A182-BC22AE7E7FE9}" type="presOf" srcId="{59E9DDCD-836F-4B90-9D57-2CD2F0C73D3B}" destId="{72A09BC8-CB9A-4B79-9F74-B19D8111E9CB}" srcOrd="1" destOrd="0" presId="urn:microsoft.com/office/officeart/2005/8/layout/vProcess5"/>
    <dgm:cxn modelId="{8E0BBAAB-E38F-4F19-B1C8-2CC7B2BB0260}" type="presOf" srcId="{2A55C49D-D390-4737-9F3D-1F750528B4C5}" destId="{A45F0C55-B6BF-4A9A-8C71-26B8404D97E8}" srcOrd="1" destOrd="0" presId="urn:microsoft.com/office/officeart/2005/8/layout/vProcess5"/>
    <dgm:cxn modelId="{8102F3AB-28BB-4C70-875D-8BE9EBAA45B9}" type="presOf" srcId="{46CF8ADD-F9BE-4622-AADF-8890A193ED12}" destId="{8F02F1C4-BDDF-46CE-8E61-6EF767BBFE92}" srcOrd="0" destOrd="0" presId="urn:microsoft.com/office/officeart/2005/8/layout/vProcess5"/>
    <dgm:cxn modelId="{7AAA40B5-14FB-4301-9F6C-41381BF6339E}" type="presOf" srcId="{46CF8ADD-F9BE-4622-AADF-8890A193ED12}" destId="{43C48F71-D24C-4846-96E7-D40DD841C94E}" srcOrd="1" destOrd="0" presId="urn:microsoft.com/office/officeart/2005/8/layout/vProcess5"/>
    <dgm:cxn modelId="{782913C0-D63B-4E70-8610-B788E517969C}" srcId="{C7D072D4-7AE3-40D4-9BD1-7E2103F6C01B}" destId="{59E9DDCD-836F-4B90-9D57-2CD2F0C73D3B}" srcOrd="3" destOrd="0" parTransId="{153CEF9E-AF31-46EA-A387-A5F4B40EB252}" sibTransId="{3094E131-522B-427B-A493-BA65139DC72C}"/>
    <dgm:cxn modelId="{CF49F7CB-1871-411D-BF5C-BF3FE61A8349}" srcId="{C7D072D4-7AE3-40D4-9BD1-7E2103F6C01B}" destId="{2A55C49D-D390-4737-9F3D-1F750528B4C5}" srcOrd="4" destOrd="0" parTransId="{485C2D26-8DA0-4EB4-AE89-689C08ED481C}" sibTransId="{0593FED8-325B-4422-857A-C118487ACD18}"/>
    <dgm:cxn modelId="{36A1FBDF-2C94-4447-93F3-8F7071D6D3A3}" type="presOf" srcId="{3094E131-522B-427B-A493-BA65139DC72C}" destId="{CC3F1527-CB64-4DAB-B066-5367D2A49CF9}" srcOrd="0" destOrd="0" presId="urn:microsoft.com/office/officeart/2005/8/layout/vProcess5"/>
    <dgm:cxn modelId="{09EA08E0-4543-41ED-84A3-43574A98F507}" type="presOf" srcId="{46DFD925-7882-4001-AE25-954FF65F6BFC}" destId="{8F045589-9E6A-4279-8703-48A22B66F934}" srcOrd="1" destOrd="0" presId="urn:microsoft.com/office/officeart/2005/8/layout/vProcess5"/>
    <dgm:cxn modelId="{095FE9EB-D249-4668-BD80-704AAF47454B}" type="presOf" srcId="{AF69464E-F0F5-48E7-B042-8ABE54658771}" destId="{846D7D4A-84F1-4C8A-AE88-7199535A8978}" srcOrd="1" destOrd="0" presId="urn:microsoft.com/office/officeart/2005/8/layout/vProcess5"/>
    <dgm:cxn modelId="{479F1AFA-EBA1-42F4-8108-1C91ACBDDB8F}" type="presOf" srcId="{C7D072D4-7AE3-40D4-9BD1-7E2103F6C01B}" destId="{DB1E80F3-7055-4064-99C6-3D1C233746E6}" srcOrd="0" destOrd="0" presId="urn:microsoft.com/office/officeart/2005/8/layout/vProcess5"/>
    <dgm:cxn modelId="{D9C8B5FC-D189-4767-9FD6-D8860A9B1794}" type="presOf" srcId="{AF69464E-F0F5-48E7-B042-8ABE54658771}" destId="{6595D880-AA7A-4776-ABF6-2DA0E60705B3}" srcOrd="0" destOrd="0" presId="urn:microsoft.com/office/officeart/2005/8/layout/vProcess5"/>
    <dgm:cxn modelId="{381F9784-4950-4980-A59E-05E93010EEFB}" type="presParOf" srcId="{DB1E80F3-7055-4064-99C6-3D1C233746E6}" destId="{3F6A8609-7BBD-4D72-B0C2-5724B60D362E}" srcOrd="0" destOrd="0" presId="urn:microsoft.com/office/officeart/2005/8/layout/vProcess5"/>
    <dgm:cxn modelId="{38E57C3B-1D3D-4205-8A6B-FB3C54300B38}" type="presParOf" srcId="{DB1E80F3-7055-4064-99C6-3D1C233746E6}" destId="{8F02F1C4-BDDF-46CE-8E61-6EF767BBFE92}" srcOrd="1" destOrd="0" presId="urn:microsoft.com/office/officeart/2005/8/layout/vProcess5"/>
    <dgm:cxn modelId="{68CA6F66-7E86-4472-9001-8FB325787960}" type="presParOf" srcId="{DB1E80F3-7055-4064-99C6-3D1C233746E6}" destId="{6595D880-AA7A-4776-ABF6-2DA0E60705B3}" srcOrd="2" destOrd="0" presId="urn:microsoft.com/office/officeart/2005/8/layout/vProcess5"/>
    <dgm:cxn modelId="{9D0FFA4B-B157-47A1-B798-3299D9CFCDA6}" type="presParOf" srcId="{DB1E80F3-7055-4064-99C6-3D1C233746E6}" destId="{92F0CED0-0119-4B5C-BFFA-51B0FDE3EDE5}" srcOrd="3" destOrd="0" presId="urn:microsoft.com/office/officeart/2005/8/layout/vProcess5"/>
    <dgm:cxn modelId="{2C241B61-1C1C-42E5-91D2-727B88743D44}" type="presParOf" srcId="{DB1E80F3-7055-4064-99C6-3D1C233746E6}" destId="{C0791498-2078-49E3-939C-E302860B73DC}" srcOrd="4" destOrd="0" presId="urn:microsoft.com/office/officeart/2005/8/layout/vProcess5"/>
    <dgm:cxn modelId="{750E9AB6-74B9-4149-9B8F-8C9151D4D852}" type="presParOf" srcId="{DB1E80F3-7055-4064-99C6-3D1C233746E6}" destId="{23EF9D52-AC49-4CFF-B0A6-A53DD86D610F}" srcOrd="5" destOrd="0" presId="urn:microsoft.com/office/officeart/2005/8/layout/vProcess5"/>
    <dgm:cxn modelId="{1B244AA5-C55D-4840-B391-5718275C03CC}" type="presParOf" srcId="{DB1E80F3-7055-4064-99C6-3D1C233746E6}" destId="{2933C0D7-C01D-4672-B2C8-08FCF6386B6C}" srcOrd="6" destOrd="0" presId="urn:microsoft.com/office/officeart/2005/8/layout/vProcess5"/>
    <dgm:cxn modelId="{2613D597-27F1-474B-9934-0B80CDF93452}" type="presParOf" srcId="{DB1E80F3-7055-4064-99C6-3D1C233746E6}" destId="{5F7661AB-7111-41EA-AA92-38DA05ABB69B}" srcOrd="7" destOrd="0" presId="urn:microsoft.com/office/officeart/2005/8/layout/vProcess5"/>
    <dgm:cxn modelId="{80B24F98-D3A0-415A-92C2-311EE630F404}" type="presParOf" srcId="{DB1E80F3-7055-4064-99C6-3D1C233746E6}" destId="{CFC2855D-EFF4-4166-8FC2-207DC5B1E5FB}" srcOrd="8" destOrd="0" presId="urn:microsoft.com/office/officeart/2005/8/layout/vProcess5"/>
    <dgm:cxn modelId="{1A89DAFC-9BDC-4366-9FBE-010F95A62CCE}" type="presParOf" srcId="{DB1E80F3-7055-4064-99C6-3D1C233746E6}" destId="{CC3F1527-CB64-4DAB-B066-5367D2A49CF9}" srcOrd="9" destOrd="0" presId="urn:microsoft.com/office/officeart/2005/8/layout/vProcess5"/>
    <dgm:cxn modelId="{96165DFB-1153-4AE9-8A13-62EED5C0E383}" type="presParOf" srcId="{DB1E80F3-7055-4064-99C6-3D1C233746E6}" destId="{43C48F71-D24C-4846-96E7-D40DD841C94E}" srcOrd="10" destOrd="0" presId="urn:microsoft.com/office/officeart/2005/8/layout/vProcess5"/>
    <dgm:cxn modelId="{415E575D-8D1C-4F9F-8FAE-6F753FBCDA55}" type="presParOf" srcId="{DB1E80F3-7055-4064-99C6-3D1C233746E6}" destId="{846D7D4A-84F1-4C8A-AE88-7199535A8978}" srcOrd="11" destOrd="0" presId="urn:microsoft.com/office/officeart/2005/8/layout/vProcess5"/>
    <dgm:cxn modelId="{AC2D41AF-5558-43E9-A43D-D964DAD57F2C}" type="presParOf" srcId="{DB1E80F3-7055-4064-99C6-3D1C233746E6}" destId="{8F045589-9E6A-4279-8703-48A22B66F934}" srcOrd="12" destOrd="0" presId="urn:microsoft.com/office/officeart/2005/8/layout/vProcess5"/>
    <dgm:cxn modelId="{4FAB7AD5-0BBC-4E57-AA94-F686B299A26E}" type="presParOf" srcId="{DB1E80F3-7055-4064-99C6-3D1C233746E6}" destId="{72A09BC8-CB9A-4B79-9F74-B19D8111E9CB}" srcOrd="13" destOrd="0" presId="urn:microsoft.com/office/officeart/2005/8/layout/vProcess5"/>
    <dgm:cxn modelId="{ACC047C2-7C1A-47F2-8826-60522A8B897C}" type="presParOf" srcId="{DB1E80F3-7055-4064-99C6-3D1C233746E6}" destId="{A45F0C55-B6BF-4A9A-8C71-26B8404D97E8}"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A67554-EC26-492A-A310-5CFE6854713B}" type="doc">
      <dgm:prSet loTypeId="urn:microsoft.com/office/officeart/2005/8/layout/cycle1" loCatId="cycle" qsTypeId="urn:microsoft.com/office/officeart/2005/8/quickstyle/3d9" qsCatId="3D" csTypeId="urn:microsoft.com/office/officeart/2005/8/colors/accent6_1" csCatId="accent6" phldr="1"/>
      <dgm:spPr/>
      <dgm:t>
        <a:bodyPr/>
        <a:lstStyle/>
        <a:p>
          <a:endParaRPr lang="en-US"/>
        </a:p>
      </dgm:t>
    </dgm:pt>
    <dgm:pt modelId="{CEA2FA96-D270-48D0-A47E-11286197AB0A}">
      <dgm:prSet phldrT="[Text]"/>
      <dgm:spPr/>
      <dgm:t>
        <a:bodyPr/>
        <a:lstStyle/>
        <a:p>
          <a:r>
            <a:rPr lang="ar-OM" dirty="0">
              <a:solidFill>
                <a:schemeClr val="accent1"/>
              </a:solidFill>
              <a:latin typeface="Arabic Typesetting" pitchFamily="66" charset="-78"/>
              <a:cs typeface="Arabic Typesetting" pitchFamily="66" charset="-78"/>
            </a:rPr>
            <a:t>الجاهزية</a:t>
          </a:r>
          <a:endParaRPr lang="en-US" dirty="0">
            <a:solidFill>
              <a:schemeClr val="accent1"/>
            </a:solidFill>
            <a:latin typeface="Arabic Typesetting" pitchFamily="66" charset="-78"/>
            <a:cs typeface="Arabic Typesetting" pitchFamily="66" charset="-78"/>
          </a:endParaRPr>
        </a:p>
      </dgm:t>
    </dgm:pt>
    <dgm:pt modelId="{171A4347-B11C-4A40-AE64-487F4FA4708D}" type="parTrans" cxnId="{39144704-398C-4949-B7D6-240682C53D48}">
      <dgm:prSet/>
      <dgm:spPr/>
      <dgm:t>
        <a:bodyPr/>
        <a:lstStyle/>
        <a:p>
          <a:endParaRPr lang="en-US">
            <a:latin typeface="Arabic Typesetting" pitchFamily="66" charset="-78"/>
            <a:cs typeface="Arabic Typesetting" pitchFamily="66" charset="-78"/>
          </a:endParaRPr>
        </a:p>
      </dgm:t>
    </dgm:pt>
    <dgm:pt modelId="{FA031C1A-56FD-4F41-958C-4BE24EA75C67}" type="sibTrans" cxnId="{39144704-398C-4949-B7D6-240682C53D48}">
      <dgm:prSet/>
      <dgm:spPr>
        <a:solidFill>
          <a:schemeClr val="accent1"/>
        </a:solidFill>
      </dgm:spPr>
      <dgm:t>
        <a:bodyPr/>
        <a:lstStyle/>
        <a:p>
          <a:endParaRPr lang="en-US">
            <a:latin typeface="Arabic Typesetting" pitchFamily="66" charset="-78"/>
            <a:cs typeface="Arabic Typesetting" pitchFamily="66" charset="-78"/>
          </a:endParaRPr>
        </a:p>
      </dgm:t>
    </dgm:pt>
    <dgm:pt modelId="{B5DD4105-7BE7-43F3-913A-18DDD02A2DFA}">
      <dgm:prSet phldrT="[Text]"/>
      <dgm:spPr/>
      <dgm:t>
        <a:bodyPr/>
        <a:lstStyle/>
        <a:p>
          <a:r>
            <a:rPr lang="ar-OM" dirty="0">
              <a:solidFill>
                <a:schemeClr val="accent1"/>
              </a:solidFill>
              <a:latin typeface="Arabic Typesetting" pitchFamily="66" charset="-78"/>
              <a:cs typeface="Arabic Typesetting" pitchFamily="66" charset="-78"/>
            </a:rPr>
            <a:t>الاستجابة</a:t>
          </a:r>
          <a:endParaRPr lang="en-US" dirty="0">
            <a:solidFill>
              <a:schemeClr val="accent1"/>
            </a:solidFill>
            <a:latin typeface="Arabic Typesetting" pitchFamily="66" charset="-78"/>
            <a:cs typeface="Arabic Typesetting" pitchFamily="66" charset="-78"/>
          </a:endParaRPr>
        </a:p>
      </dgm:t>
    </dgm:pt>
    <dgm:pt modelId="{E6B98764-EC23-418F-A4E1-114E2A404808}" type="parTrans" cxnId="{D11A233C-F56D-46B2-B6A6-B2DB9D34CD72}">
      <dgm:prSet/>
      <dgm:spPr/>
      <dgm:t>
        <a:bodyPr/>
        <a:lstStyle/>
        <a:p>
          <a:endParaRPr lang="en-US">
            <a:latin typeface="Arabic Typesetting" pitchFamily="66" charset="-78"/>
            <a:cs typeface="Arabic Typesetting" pitchFamily="66" charset="-78"/>
          </a:endParaRPr>
        </a:p>
      </dgm:t>
    </dgm:pt>
    <dgm:pt modelId="{1B2C9734-120B-4276-AC4A-95A174799823}" type="sibTrans" cxnId="{D11A233C-F56D-46B2-B6A6-B2DB9D34CD72}">
      <dgm:prSet/>
      <dgm:spPr>
        <a:solidFill>
          <a:schemeClr val="accent1"/>
        </a:solidFill>
      </dgm:spPr>
      <dgm:t>
        <a:bodyPr/>
        <a:lstStyle/>
        <a:p>
          <a:endParaRPr lang="en-US">
            <a:latin typeface="Arabic Typesetting" pitchFamily="66" charset="-78"/>
            <a:cs typeface="Arabic Typesetting" pitchFamily="66" charset="-78"/>
          </a:endParaRPr>
        </a:p>
      </dgm:t>
    </dgm:pt>
    <dgm:pt modelId="{82FF3411-9DFD-48DD-8715-8BE501556870}">
      <dgm:prSet phldrT="[Text]"/>
      <dgm:spPr/>
      <dgm:t>
        <a:bodyPr/>
        <a:lstStyle/>
        <a:p>
          <a:r>
            <a:rPr lang="ar-OM" dirty="0">
              <a:solidFill>
                <a:schemeClr val="accent1"/>
              </a:solidFill>
              <a:latin typeface="Arabic Typesetting" pitchFamily="66" charset="-78"/>
              <a:cs typeface="Arabic Typesetting" pitchFamily="66" charset="-78"/>
            </a:rPr>
            <a:t>الاستعادة والتعافي</a:t>
          </a:r>
          <a:endParaRPr lang="en-US" dirty="0">
            <a:solidFill>
              <a:schemeClr val="accent1"/>
            </a:solidFill>
            <a:latin typeface="Arabic Typesetting" pitchFamily="66" charset="-78"/>
            <a:cs typeface="Arabic Typesetting" pitchFamily="66" charset="-78"/>
          </a:endParaRPr>
        </a:p>
      </dgm:t>
    </dgm:pt>
    <dgm:pt modelId="{2E220B0F-C4CA-43EE-9FCA-03ABDFABA0AD}" type="parTrans" cxnId="{E09C0BA6-CEA4-4E45-8BD9-49731D6DA7F8}">
      <dgm:prSet/>
      <dgm:spPr/>
      <dgm:t>
        <a:bodyPr/>
        <a:lstStyle/>
        <a:p>
          <a:endParaRPr lang="en-US">
            <a:latin typeface="Arabic Typesetting" pitchFamily="66" charset="-78"/>
            <a:cs typeface="Arabic Typesetting" pitchFamily="66" charset="-78"/>
          </a:endParaRPr>
        </a:p>
      </dgm:t>
    </dgm:pt>
    <dgm:pt modelId="{B04A6471-3533-4AD0-A1AF-6C9F3A7D131A}" type="sibTrans" cxnId="{E09C0BA6-CEA4-4E45-8BD9-49731D6DA7F8}">
      <dgm:prSet/>
      <dgm:spPr>
        <a:solidFill>
          <a:schemeClr val="accent1"/>
        </a:solidFill>
      </dgm:spPr>
      <dgm:t>
        <a:bodyPr/>
        <a:lstStyle/>
        <a:p>
          <a:endParaRPr lang="en-US">
            <a:latin typeface="Arabic Typesetting" pitchFamily="66" charset="-78"/>
            <a:cs typeface="Arabic Typesetting" pitchFamily="66" charset="-78"/>
          </a:endParaRPr>
        </a:p>
      </dgm:t>
    </dgm:pt>
    <dgm:pt modelId="{7FA8B9B9-D429-4D22-9AD0-67A8E0BE2DFF}">
      <dgm:prSet phldrT="[Text]"/>
      <dgm:spPr/>
      <dgm:t>
        <a:bodyPr/>
        <a:lstStyle/>
        <a:p>
          <a:r>
            <a:rPr lang="ar-OM" dirty="0">
              <a:solidFill>
                <a:schemeClr val="accent1"/>
              </a:solidFill>
              <a:latin typeface="Arabic Typesetting" pitchFamily="66" charset="-78"/>
              <a:cs typeface="Arabic Typesetting" pitchFamily="66" charset="-78"/>
            </a:rPr>
            <a:t>الوقاية والتخفيف</a:t>
          </a:r>
          <a:endParaRPr lang="en-US" dirty="0">
            <a:solidFill>
              <a:schemeClr val="accent1"/>
            </a:solidFill>
            <a:latin typeface="Arabic Typesetting" pitchFamily="66" charset="-78"/>
            <a:cs typeface="Arabic Typesetting" pitchFamily="66" charset="-78"/>
          </a:endParaRPr>
        </a:p>
      </dgm:t>
    </dgm:pt>
    <dgm:pt modelId="{4F1CA3A1-C353-41F0-AC2C-144186C755DA}" type="parTrans" cxnId="{FC17DC97-F9CF-45BA-9A4E-3065291263B9}">
      <dgm:prSet/>
      <dgm:spPr/>
      <dgm:t>
        <a:bodyPr/>
        <a:lstStyle/>
        <a:p>
          <a:endParaRPr lang="en-US">
            <a:latin typeface="Arabic Typesetting" pitchFamily="66" charset="-78"/>
            <a:cs typeface="Arabic Typesetting" pitchFamily="66" charset="-78"/>
          </a:endParaRPr>
        </a:p>
      </dgm:t>
    </dgm:pt>
    <dgm:pt modelId="{85717FA0-C83B-482C-AAF8-C09BD62374D0}" type="sibTrans" cxnId="{FC17DC97-F9CF-45BA-9A4E-3065291263B9}">
      <dgm:prSet/>
      <dgm:spPr>
        <a:solidFill>
          <a:schemeClr val="accent1"/>
        </a:solidFill>
      </dgm:spPr>
      <dgm:t>
        <a:bodyPr/>
        <a:lstStyle/>
        <a:p>
          <a:endParaRPr lang="en-US">
            <a:latin typeface="Arabic Typesetting" pitchFamily="66" charset="-78"/>
            <a:cs typeface="Arabic Typesetting" pitchFamily="66" charset="-78"/>
          </a:endParaRPr>
        </a:p>
      </dgm:t>
    </dgm:pt>
    <dgm:pt modelId="{E9AC0A23-FBE8-4D98-BE47-4442B599B115}" type="pres">
      <dgm:prSet presAssocID="{ABA67554-EC26-492A-A310-5CFE6854713B}" presName="cycle" presStyleCnt="0">
        <dgm:presLayoutVars>
          <dgm:dir/>
          <dgm:resizeHandles val="exact"/>
        </dgm:presLayoutVars>
      </dgm:prSet>
      <dgm:spPr/>
    </dgm:pt>
    <dgm:pt modelId="{56E7796D-AC58-4EF9-A9D1-E001A5F24D00}" type="pres">
      <dgm:prSet presAssocID="{CEA2FA96-D270-48D0-A47E-11286197AB0A}" presName="dummy" presStyleCnt="0"/>
      <dgm:spPr/>
    </dgm:pt>
    <dgm:pt modelId="{87FBF4B4-8D24-40C5-95D3-1472D6FE593A}" type="pres">
      <dgm:prSet presAssocID="{CEA2FA96-D270-48D0-A47E-11286197AB0A}" presName="node" presStyleLbl="revTx" presStyleIdx="0" presStyleCnt="4">
        <dgm:presLayoutVars>
          <dgm:bulletEnabled val="1"/>
        </dgm:presLayoutVars>
      </dgm:prSet>
      <dgm:spPr/>
    </dgm:pt>
    <dgm:pt modelId="{EE2D394C-AAEC-4B4E-8B46-D0FA1D73E6D8}" type="pres">
      <dgm:prSet presAssocID="{FA031C1A-56FD-4F41-958C-4BE24EA75C67}" presName="sibTrans" presStyleLbl="node1" presStyleIdx="0" presStyleCnt="4"/>
      <dgm:spPr/>
    </dgm:pt>
    <dgm:pt modelId="{F8108218-7141-4A19-A3CE-9DD046D29784}" type="pres">
      <dgm:prSet presAssocID="{B5DD4105-7BE7-43F3-913A-18DDD02A2DFA}" presName="dummy" presStyleCnt="0"/>
      <dgm:spPr/>
    </dgm:pt>
    <dgm:pt modelId="{8705D6E9-146C-42C6-A93A-F603F8C8C07D}" type="pres">
      <dgm:prSet presAssocID="{B5DD4105-7BE7-43F3-913A-18DDD02A2DFA}" presName="node" presStyleLbl="revTx" presStyleIdx="1" presStyleCnt="4">
        <dgm:presLayoutVars>
          <dgm:bulletEnabled val="1"/>
        </dgm:presLayoutVars>
      </dgm:prSet>
      <dgm:spPr/>
    </dgm:pt>
    <dgm:pt modelId="{FAF26542-E9B2-43EF-A0DE-109E9CF363B9}" type="pres">
      <dgm:prSet presAssocID="{1B2C9734-120B-4276-AC4A-95A174799823}" presName="sibTrans" presStyleLbl="node1" presStyleIdx="1" presStyleCnt="4"/>
      <dgm:spPr/>
    </dgm:pt>
    <dgm:pt modelId="{10FA0DCF-51AB-4B21-8B70-1F4EED7FA3C0}" type="pres">
      <dgm:prSet presAssocID="{82FF3411-9DFD-48DD-8715-8BE501556870}" presName="dummy" presStyleCnt="0"/>
      <dgm:spPr/>
    </dgm:pt>
    <dgm:pt modelId="{7AE716C2-A813-4A2C-A248-D1D0647C1C0C}" type="pres">
      <dgm:prSet presAssocID="{82FF3411-9DFD-48DD-8715-8BE501556870}" presName="node" presStyleLbl="revTx" presStyleIdx="2" presStyleCnt="4">
        <dgm:presLayoutVars>
          <dgm:bulletEnabled val="1"/>
        </dgm:presLayoutVars>
      </dgm:prSet>
      <dgm:spPr/>
    </dgm:pt>
    <dgm:pt modelId="{79C2393C-7583-479B-8DAE-B0B3DF0F30B9}" type="pres">
      <dgm:prSet presAssocID="{B04A6471-3533-4AD0-A1AF-6C9F3A7D131A}" presName="sibTrans" presStyleLbl="node1" presStyleIdx="2" presStyleCnt="4"/>
      <dgm:spPr/>
    </dgm:pt>
    <dgm:pt modelId="{3B42EE5A-F424-40B3-BF90-025D85B26704}" type="pres">
      <dgm:prSet presAssocID="{7FA8B9B9-D429-4D22-9AD0-67A8E0BE2DFF}" presName="dummy" presStyleCnt="0"/>
      <dgm:spPr/>
    </dgm:pt>
    <dgm:pt modelId="{51F12F33-07C5-45C5-9031-29D1A91B6118}" type="pres">
      <dgm:prSet presAssocID="{7FA8B9B9-D429-4D22-9AD0-67A8E0BE2DFF}" presName="node" presStyleLbl="revTx" presStyleIdx="3" presStyleCnt="4">
        <dgm:presLayoutVars>
          <dgm:bulletEnabled val="1"/>
        </dgm:presLayoutVars>
      </dgm:prSet>
      <dgm:spPr/>
    </dgm:pt>
    <dgm:pt modelId="{FC30C00A-47F4-43C9-B765-D4DB17D256BE}" type="pres">
      <dgm:prSet presAssocID="{85717FA0-C83B-482C-AAF8-C09BD62374D0}" presName="sibTrans" presStyleLbl="node1" presStyleIdx="3" presStyleCnt="4"/>
      <dgm:spPr/>
    </dgm:pt>
  </dgm:ptLst>
  <dgm:cxnLst>
    <dgm:cxn modelId="{CBF3D601-8DA8-42C7-901C-1919F1C7ECE7}" type="presOf" srcId="{82FF3411-9DFD-48DD-8715-8BE501556870}" destId="{7AE716C2-A813-4A2C-A248-D1D0647C1C0C}" srcOrd="0" destOrd="0" presId="urn:microsoft.com/office/officeart/2005/8/layout/cycle1"/>
    <dgm:cxn modelId="{39144704-398C-4949-B7D6-240682C53D48}" srcId="{ABA67554-EC26-492A-A310-5CFE6854713B}" destId="{CEA2FA96-D270-48D0-A47E-11286197AB0A}" srcOrd="0" destOrd="0" parTransId="{171A4347-B11C-4A40-AE64-487F4FA4708D}" sibTransId="{FA031C1A-56FD-4F41-958C-4BE24EA75C67}"/>
    <dgm:cxn modelId="{3CD24009-DF32-4DD9-9C19-2645CEC5B715}" type="presOf" srcId="{7FA8B9B9-D429-4D22-9AD0-67A8E0BE2DFF}" destId="{51F12F33-07C5-45C5-9031-29D1A91B6118}" srcOrd="0" destOrd="0" presId="urn:microsoft.com/office/officeart/2005/8/layout/cycle1"/>
    <dgm:cxn modelId="{9A96EC17-41CC-4F95-A1F5-B923B39E6BF5}" type="presOf" srcId="{1B2C9734-120B-4276-AC4A-95A174799823}" destId="{FAF26542-E9B2-43EF-A0DE-109E9CF363B9}" srcOrd="0" destOrd="0" presId="urn:microsoft.com/office/officeart/2005/8/layout/cycle1"/>
    <dgm:cxn modelId="{3909E41E-6FC5-4C71-88C6-4DFC6617DFAF}" type="presOf" srcId="{FA031C1A-56FD-4F41-958C-4BE24EA75C67}" destId="{EE2D394C-AAEC-4B4E-8B46-D0FA1D73E6D8}" srcOrd="0" destOrd="0" presId="urn:microsoft.com/office/officeart/2005/8/layout/cycle1"/>
    <dgm:cxn modelId="{D11A233C-F56D-46B2-B6A6-B2DB9D34CD72}" srcId="{ABA67554-EC26-492A-A310-5CFE6854713B}" destId="{B5DD4105-7BE7-43F3-913A-18DDD02A2DFA}" srcOrd="1" destOrd="0" parTransId="{E6B98764-EC23-418F-A4E1-114E2A404808}" sibTransId="{1B2C9734-120B-4276-AC4A-95A174799823}"/>
    <dgm:cxn modelId="{B4257B62-CC5E-4AA2-8B73-6D5FFBE650DF}" type="presOf" srcId="{CEA2FA96-D270-48D0-A47E-11286197AB0A}" destId="{87FBF4B4-8D24-40C5-95D3-1472D6FE593A}" srcOrd="0" destOrd="0" presId="urn:microsoft.com/office/officeart/2005/8/layout/cycle1"/>
    <dgm:cxn modelId="{FC17DC97-F9CF-45BA-9A4E-3065291263B9}" srcId="{ABA67554-EC26-492A-A310-5CFE6854713B}" destId="{7FA8B9B9-D429-4D22-9AD0-67A8E0BE2DFF}" srcOrd="3" destOrd="0" parTransId="{4F1CA3A1-C353-41F0-AC2C-144186C755DA}" sibTransId="{85717FA0-C83B-482C-AAF8-C09BD62374D0}"/>
    <dgm:cxn modelId="{5AF328A5-C5E0-41F9-9FFF-B15C4B9D8D20}" type="presOf" srcId="{B5DD4105-7BE7-43F3-913A-18DDD02A2DFA}" destId="{8705D6E9-146C-42C6-A93A-F603F8C8C07D}" srcOrd="0" destOrd="0" presId="urn:microsoft.com/office/officeart/2005/8/layout/cycle1"/>
    <dgm:cxn modelId="{E09C0BA6-CEA4-4E45-8BD9-49731D6DA7F8}" srcId="{ABA67554-EC26-492A-A310-5CFE6854713B}" destId="{82FF3411-9DFD-48DD-8715-8BE501556870}" srcOrd="2" destOrd="0" parTransId="{2E220B0F-C4CA-43EE-9FCA-03ABDFABA0AD}" sibTransId="{B04A6471-3533-4AD0-A1AF-6C9F3A7D131A}"/>
    <dgm:cxn modelId="{264B1DCA-D325-4997-8890-C32BAFE1047E}" type="presOf" srcId="{85717FA0-C83B-482C-AAF8-C09BD62374D0}" destId="{FC30C00A-47F4-43C9-B765-D4DB17D256BE}" srcOrd="0" destOrd="0" presId="urn:microsoft.com/office/officeart/2005/8/layout/cycle1"/>
    <dgm:cxn modelId="{1C8F5EE8-6E22-4EF5-A767-C03475FA5A8E}" type="presOf" srcId="{B04A6471-3533-4AD0-A1AF-6C9F3A7D131A}" destId="{79C2393C-7583-479B-8DAE-B0B3DF0F30B9}" srcOrd="0" destOrd="0" presId="urn:microsoft.com/office/officeart/2005/8/layout/cycle1"/>
    <dgm:cxn modelId="{08DA42EC-FB3A-4DE6-92BF-DE4AD20AA156}" type="presOf" srcId="{ABA67554-EC26-492A-A310-5CFE6854713B}" destId="{E9AC0A23-FBE8-4D98-BE47-4442B599B115}" srcOrd="0" destOrd="0" presId="urn:microsoft.com/office/officeart/2005/8/layout/cycle1"/>
    <dgm:cxn modelId="{BBB651C8-9077-4912-B5DC-2A368D335200}" type="presParOf" srcId="{E9AC0A23-FBE8-4D98-BE47-4442B599B115}" destId="{56E7796D-AC58-4EF9-A9D1-E001A5F24D00}" srcOrd="0" destOrd="0" presId="urn:microsoft.com/office/officeart/2005/8/layout/cycle1"/>
    <dgm:cxn modelId="{AA94C88B-D54B-4305-B358-3EF3D18C06BB}" type="presParOf" srcId="{E9AC0A23-FBE8-4D98-BE47-4442B599B115}" destId="{87FBF4B4-8D24-40C5-95D3-1472D6FE593A}" srcOrd="1" destOrd="0" presId="urn:microsoft.com/office/officeart/2005/8/layout/cycle1"/>
    <dgm:cxn modelId="{4B034066-2DCD-4A01-8687-00F4303749D5}" type="presParOf" srcId="{E9AC0A23-FBE8-4D98-BE47-4442B599B115}" destId="{EE2D394C-AAEC-4B4E-8B46-D0FA1D73E6D8}" srcOrd="2" destOrd="0" presId="urn:microsoft.com/office/officeart/2005/8/layout/cycle1"/>
    <dgm:cxn modelId="{0AE2C3FB-C4D8-4AEA-B613-6A771AA3F89C}" type="presParOf" srcId="{E9AC0A23-FBE8-4D98-BE47-4442B599B115}" destId="{F8108218-7141-4A19-A3CE-9DD046D29784}" srcOrd="3" destOrd="0" presId="urn:microsoft.com/office/officeart/2005/8/layout/cycle1"/>
    <dgm:cxn modelId="{A9FE6DB8-E4BD-49D6-9CD2-4E1966046E3A}" type="presParOf" srcId="{E9AC0A23-FBE8-4D98-BE47-4442B599B115}" destId="{8705D6E9-146C-42C6-A93A-F603F8C8C07D}" srcOrd="4" destOrd="0" presId="urn:microsoft.com/office/officeart/2005/8/layout/cycle1"/>
    <dgm:cxn modelId="{27F3E04C-2AF6-4CF2-8A18-48CB667656B2}" type="presParOf" srcId="{E9AC0A23-FBE8-4D98-BE47-4442B599B115}" destId="{FAF26542-E9B2-43EF-A0DE-109E9CF363B9}" srcOrd="5" destOrd="0" presId="urn:microsoft.com/office/officeart/2005/8/layout/cycle1"/>
    <dgm:cxn modelId="{FF6B01D1-24AE-49FD-A3E6-F7550EC2DDD3}" type="presParOf" srcId="{E9AC0A23-FBE8-4D98-BE47-4442B599B115}" destId="{10FA0DCF-51AB-4B21-8B70-1F4EED7FA3C0}" srcOrd="6" destOrd="0" presId="urn:microsoft.com/office/officeart/2005/8/layout/cycle1"/>
    <dgm:cxn modelId="{5F2015C3-5996-4A18-BABB-E0B29FF18F99}" type="presParOf" srcId="{E9AC0A23-FBE8-4D98-BE47-4442B599B115}" destId="{7AE716C2-A813-4A2C-A248-D1D0647C1C0C}" srcOrd="7" destOrd="0" presId="urn:microsoft.com/office/officeart/2005/8/layout/cycle1"/>
    <dgm:cxn modelId="{A27ED8FC-B2F1-4ABB-B5F7-184F0D983615}" type="presParOf" srcId="{E9AC0A23-FBE8-4D98-BE47-4442B599B115}" destId="{79C2393C-7583-479B-8DAE-B0B3DF0F30B9}" srcOrd="8" destOrd="0" presId="urn:microsoft.com/office/officeart/2005/8/layout/cycle1"/>
    <dgm:cxn modelId="{AEA6EC54-F8B0-44C8-AB27-078BC40FCC07}" type="presParOf" srcId="{E9AC0A23-FBE8-4D98-BE47-4442B599B115}" destId="{3B42EE5A-F424-40B3-BF90-025D85B26704}" srcOrd="9" destOrd="0" presId="urn:microsoft.com/office/officeart/2005/8/layout/cycle1"/>
    <dgm:cxn modelId="{12765E04-768F-4BB3-9F28-0C8792BA6720}" type="presParOf" srcId="{E9AC0A23-FBE8-4D98-BE47-4442B599B115}" destId="{51F12F33-07C5-45C5-9031-29D1A91B6118}" srcOrd="10" destOrd="0" presId="urn:microsoft.com/office/officeart/2005/8/layout/cycle1"/>
    <dgm:cxn modelId="{53FB3E96-021E-4FBF-9618-395E95BCECA0}" type="presParOf" srcId="{E9AC0A23-FBE8-4D98-BE47-4442B599B115}" destId="{FC30C00A-47F4-43C9-B765-D4DB17D256BE}"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5C2BFC-9A39-46B1-A70F-D84B0D27B0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4EB17E7-5C59-433C-80B0-37F4F50E65EA}">
      <dgm:prSet phldrT="[Text]"/>
      <dgm:spPr/>
      <dgm:t>
        <a:bodyPr/>
        <a:lstStyle/>
        <a:p>
          <a:pPr algn="ctr" rtl="1"/>
          <a:r>
            <a:rPr lang="ar-OM" dirty="0"/>
            <a:t>2007</a:t>
          </a:r>
          <a:endParaRPr lang="en-US" dirty="0"/>
        </a:p>
      </dgm:t>
    </dgm:pt>
    <dgm:pt modelId="{E7230CC7-37EE-45FE-96D5-44050400445A}" type="parTrans" cxnId="{CB38FEE9-D7A0-49DA-8A39-EBC1DE5D5E82}">
      <dgm:prSet/>
      <dgm:spPr/>
      <dgm:t>
        <a:bodyPr/>
        <a:lstStyle/>
        <a:p>
          <a:pPr rtl="1"/>
          <a:endParaRPr lang="en-US"/>
        </a:p>
      </dgm:t>
    </dgm:pt>
    <dgm:pt modelId="{4F80F872-E719-4E70-A96E-4BBA6890C4E0}" type="sibTrans" cxnId="{CB38FEE9-D7A0-49DA-8A39-EBC1DE5D5E82}">
      <dgm:prSet/>
      <dgm:spPr/>
      <dgm:t>
        <a:bodyPr/>
        <a:lstStyle/>
        <a:p>
          <a:pPr rtl="1"/>
          <a:endParaRPr lang="en-US"/>
        </a:p>
      </dgm:t>
    </dgm:pt>
    <dgm:pt modelId="{7E07EF63-F231-470D-8A8C-6B070B25797D}">
      <dgm:prSet phldrT="[Text]"/>
      <dgm:spPr/>
      <dgm:t>
        <a:bodyPr/>
        <a:lstStyle/>
        <a:p>
          <a:pPr rtl="1"/>
          <a:r>
            <a:rPr lang="ar-OM" dirty="0" err="1"/>
            <a:t>جونو</a:t>
          </a:r>
          <a:r>
            <a:rPr lang="ar-OM" dirty="0"/>
            <a:t> </a:t>
          </a:r>
          <a:endParaRPr lang="en-US" dirty="0"/>
        </a:p>
      </dgm:t>
    </dgm:pt>
    <dgm:pt modelId="{8A699E60-B4A3-45A4-AFF9-FBB3671796F9}" type="parTrans" cxnId="{08B0851E-2D9C-422C-8D11-B1C763E0F4B5}">
      <dgm:prSet/>
      <dgm:spPr/>
      <dgm:t>
        <a:bodyPr/>
        <a:lstStyle/>
        <a:p>
          <a:pPr rtl="1"/>
          <a:endParaRPr lang="en-US"/>
        </a:p>
      </dgm:t>
    </dgm:pt>
    <dgm:pt modelId="{5E636AE3-1C65-4260-8342-C214C55EE461}" type="sibTrans" cxnId="{08B0851E-2D9C-422C-8D11-B1C763E0F4B5}">
      <dgm:prSet/>
      <dgm:spPr/>
      <dgm:t>
        <a:bodyPr/>
        <a:lstStyle/>
        <a:p>
          <a:pPr rtl="1"/>
          <a:endParaRPr lang="en-US"/>
        </a:p>
      </dgm:t>
    </dgm:pt>
    <dgm:pt modelId="{44CE79D3-4589-4683-9870-9ABC0A563ADF}">
      <dgm:prSet phldrT="[Text]"/>
      <dgm:spPr/>
      <dgm:t>
        <a:bodyPr/>
        <a:lstStyle/>
        <a:p>
          <a:pPr rtl="1"/>
          <a:r>
            <a:rPr lang="ar-OM" dirty="0"/>
            <a:t>أهمية وجود خطة طوارئ للقطاع</a:t>
          </a:r>
          <a:endParaRPr lang="en-US" dirty="0"/>
        </a:p>
      </dgm:t>
    </dgm:pt>
    <dgm:pt modelId="{12BF8182-5161-461A-BC88-76D4CD58C91E}" type="sibTrans" cxnId="{16F63EDD-4724-4B12-B00D-0485D300849E}">
      <dgm:prSet/>
      <dgm:spPr/>
      <dgm:t>
        <a:bodyPr/>
        <a:lstStyle/>
        <a:p>
          <a:pPr rtl="1"/>
          <a:endParaRPr lang="en-US"/>
        </a:p>
      </dgm:t>
    </dgm:pt>
    <dgm:pt modelId="{019C1808-4168-46AD-9EB9-48087990243B}" type="parTrans" cxnId="{16F63EDD-4724-4B12-B00D-0485D300849E}">
      <dgm:prSet/>
      <dgm:spPr/>
      <dgm:t>
        <a:bodyPr/>
        <a:lstStyle/>
        <a:p>
          <a:pPr rtl="1"/>
          <a:endParaRPr lang="en-US"/>
        </a:p>
      </dgm:t>
    </dgm:pt>
    <dgm:pt modelId="{E9C0F54D-E39D-4AF9-95FC-F2B85D99E585}">
      <dgm:prSet phldrT="[Text]"/>
      <dgm:spPr/>
      <dgm:t>
        <a:bodyPr/>
        <a:lstStyle/>
        <a:p>
          <a:pPr rtl="1"/>
          <a:r>
            <a:rPr lang="ar-OM" dirty="0"/>
            <a:t>أهمية تجهيز الشبكات لتلك الحالات</a:t>
          </a:r>
          <a:endParaRPr lang="en-US" dirty="0"/>
        </a:p>
      </dgm:t>
    </dgm:pt>
    <dgm:pt modelId="{EAC1DEA0-06C1-4DE8-8674-A3CAFE7FA233}" type="parTrans" cxnId="{B56BB447-AA94-4237-89D2-DE75003EE18A}">
      <dgm:prSet/>
      <dgm:spPr/>
      <dgm:t>
        <a:bodyPr/>
        <a:lstStyle/>
        <a:p>
          <a:endParaRPr lang="en-US"/>
        </a:p>
      </dgm:t>
    </dgm:pt>
    <dgm:pt modelId="{22582E2F-0A80-42D5-87A2-C3965EA4E5FB}" type="sibTrans" cxnId="{B56BB447-AA94-4237-89D2-DE75003EE18A}">
      <dgm:prSet/>
      <dgm:spPr/>
      <dgm:t>
        <a:bodyPr/>
        <a:lstStyle/>
        <a:p>
          <a:endParaRPr lang="en-US"/>
        </a:p>
      </dgm:t>
    </dgm:pt>
    <dgm:pt modelId="{B2DF9E23-B60A-4C84-8C20-098C9388F0C8}">
      <dgm:prSet phldrT="[Text]"/>
      <dgm:spPr/>
      <dgm:t>
        <a:bodyPr/>
        <a:lstStyle/>
        <a:p>
          <a:pPr rtl="1"/>
          <a:r>
            <a:rPr lang="ar-OM" dirty="0"/>
            <a:t>أهمية التنسيق مع جميع الجهات ذات العلاقة</a:t>
          </a:r>
          <a:endParaRPr lang="en-US" dirty="0"/>
        </a:p>
      </dgm:t>
    </dgm:pt>
    <dgm:pt modelId="{67B3367F-5689-4A06-AC47-7D80C97CCC48}" type="parTrans" cxnId="{2BC41A76-C79A-431B-908D-4B5BEE61EECC}">
      <dgm:prSet/>
      <dgm:spPr/>
    </dgm:pt>
    <dgm:pt modelId="{1A5CCF1D-BE5D-418E-B299-5E98CDDEDC74}" type="sibTrans" cxnId="{2BC41A76-C79A-431B-908D-4B5BEE61EECC}">
      <dgm:prSet/>
      <dgm:spPr/>
    </dgm:pt>
    <dgm:pt modelId="{B1DF07F2-DE76-4C12-A28C-C0B26D24A463}" type="pres">
      <dgm:prSet presAssocID="{5B5C2BFC-9A39-46B1-A70F-D84B0D27B0BA}" presName="Name0" presStyleCnt="0">
        <dgm:presLayoutVars>
          <dgm:chMax/>
          <dgm:chPref val="3"/>
          <dgm:dir/>
          <dgm:animOne val="branch"/>
          <dgm:animLvl val="lvl"/>
        </dgm:presLayoutVars>
      </dgm:prSet>
      <dgm:spPr/>
    </dgm:pt>
    <dgm:pt modelId="{37452132-504C-4C12-A7A4-DFE9F964593E}" type="pres">
      <dgm:prSet presAssocID="{34EB17E7-5C59-433C-80B0-37F4F50E65EA}" presName="composite" presStyleCnt="0"/>
      <dgm:spPr/>
    </dgm:pt>
    <dgm:pt modelId="{0F4EB4CB-A6DB-4B70-BFF5-FBE46CF1E51D}" type="pres">
      <dgm:prSet presAssocID="{34EB17E7-5C59-433C-80B0-37F4F50E65EA}" presName="FirstChild" presStyleLbl="revTx" presStyleIdx="0" presStyleCnt="2">
        <dgm:presLayoutVars>
          <dgm:chMax val="0"/>
          <dgm:chPref val="0"/>
          <dgm:bulletEnabled val="1"/>
        </dgm:presLayoutVars>
      </dgm:prSet>
      <dgm:spPr/>
    </dgm:pt>
    <dgm:pt modelId="{E9ECC71F-760C-407F-830B-681737631B7F}" type="pres">
      <dgm:prSet presAssocID="{34EB17E7-5C59-433C-80B0-37F4F50E65EA}" presName="Parent" presStyleLbl="alignNode1" presStyleIdx="0" presStyleCnt="1">
        <dgm:presLayoutVars>
          <dgm:chMax val="3"/>
          <dgm:chPref val="3"/>
          <dgm:bulletEnabled val="1"/>
        </dgm:presLayoutVars>
      </dgm:prSet>
      <dgm:spPr/>
    </dgm:pt>
    <dgm:pt modelId="{77C92305-C635-40AF-A854-60E755005DA7}" type="pres">
      <dgm:prSet presAssocID="{34EB17E7-5C59-433C-80B0-37F4F50E65EA}" presName="Accent" presStyleLbl="parChTrans1D1" presStyleIdx="0" presStyleCnt="1"/>
      <dgm:spPr/>
    </dgm:pt>
    <dgm:pt modelId="{D1D9A803-8606-4AC2-9B9B-50D8138CA18C}" type="pres">
      <dgm:prSet presAssocID="{34EB17E7-5C59-433C-80B0-37F4F50E65EA}" presName="Child" presStyleLbl="revTx" presStyleIdx="1" presStyleCnt="2">
        <dgm:presLayoutVars>
          <dgm:chMax val="0"/>
          <dgm:chPref val="0"/>
          <dgm:bulletEnabled val="1"/>
        </dgm:presLayoutVars>
      </dgm:prSet>
      <dgm:spPr/>
    </dgm:pt>
  </dgm:ptLst>
  <dgm:cxnLst>
    <dgm:cxn modelId="{492F3503-7A49-41DA-BD23-53F0D6B0D9D0}" type="presOf" srcId="{44CE79D3-4589-4683-9870-9ABC0A563ADF}" destId="{D1D9A803-8606-4AC2-9B9B-50D8138CA18C}" srcOrd="0" destOrd="0" presId="urn:microsoft.com/office/officeart/2011/layout/TabList"/>
    <dgm:cxn modelId="{7CDA8B10-3EFE-44C7-BF79-D7420D604243}" type="presOf" srcId="{B2DF9E23-B60A-4C84-8C20-098C9388F0C8}" destId="{D1D9A803-8606-4AC2-9B9B-50D8138CA18C}" srcOrd="0" destOrd="2" presId="urn:microsoft.com/office/officeart/2011/layout/TabList"/>
    <dgm:cxn modelId="{08B0851E-2D9C-422C-8D11-B1C763E0F4B5}" srcId="{34EB17E7-5C59-433C-80B0-37F4F50E65EA}" destId="{7E07EF63-F231-470D-8A8C-6B070B25797D}" srcOrd="0" destOrd="0" parTransId="{8A699E60-B4A3-45A4-AFF9-FBB3671796F9}" sibTransId="{5E636AE3-1C65-4260-8342-C214C55EE461}"/>
    <dgm:cxn modelId="{55F77D36-8B49-4C89-A901-4466B13D7B8E}" type="presOf" srcId="{E9C0F54D-E39D-4AF9-95FC-F2B85D99E585}" destId="{D1D9A803-8606-4AC2-9B9B-50D8138CA18C}" srcOrd="0" destOrd="1" presId="urn:microsoft.com/office/officeart/2011/layout/TabList"/>
    <dgm:cxn modelId="{B56BB447-AA94-4237-89D2-DE75003EE18A}" srcId="{34EB17E7-5C59-433C-80B0-37F4F50E65EA}" destId="{E9C0F54D-E39D-4AF9-95FC-F2B85D99E585}" srcOrd="2" destOrd="0" parTransId="{EAC1DEA0-06C1-4DE8-8674-A3CAFE7FA233}" sibTransId="{22582E2F-0A80-42D5-87A2-C3965EA4E5FB}"/>
    <dgm:cxn modelId="{E690104E-294C-4B39-A4CC-3B58DC4D65BF}" type="presOf" srcId="{34EB17E7-5C59-433C-80B0-37F4F50E65EA}" destId="{E9ECC71F-760C-407F-830B-681737631B7F}" srcOrd="0" destOrd="0" presId="urn:microsoft.com/office/officeart/2011/layout/TabList"/>
    <dgm:cxn modelId="{2BC41A76-C79A-431B-908D-4B5BEE61EECC}" srcId="{34EB17E7-5C59-433C-80B0-37F4F50E65EA}" destId="{B2DF9E23-B60A-4C84-8C20-098C9388F0C8}" srcOrd="3" destOrd="0" parTransId="{67B3367F-5689-4A06-AC47-7D80C97CCC48}" sibTransId="{1A5CCF1D-BE5D-418E-B299-5E98CDDEDC74}"/>
    <dgm:cxn modelId="{ABBBC0A3-E8B7-4616-A343-BB060F2D06CC}" type="presOf" srcId="{5B5C2BFC-9A39-46B1-A70F-D84B0D27B0BA}" destId="{B1DF07F2-DE76-4C12-A28C-C0B26D24A463}" srcOrd="0" destOrd="0" presId="urn:microsoft.com/office/officeart/2011/layout/TabList"/>
    <dgm:cxn modelId="{0CDD6EC9-8F19-4239-AC7F-553370E13212}" type="presOf" srcId="{7E07EF63-F231-470D-8A8C-6B070B25797D}" destId="{0F4EB4CB-A6DB-4B70-BFF5-FBE46CF1E51D}" srcOrd="0" destOrd="0" presId="urn:microsoft.com/office/officeart/2011/layout/TabList"/>
    <dgm:cxn modelId="{16F63EDD-4724-4B12-B00D-0485D300849E}" srcId="{34EB17E7-5C59-433C-80B0-37F4F50E65EA}" destId="{44CE79D3-4589-4683-9870-9ABC0A563ADF}" srcOrd="1" destOrd="0" parTransId="{019C1808-4168-46AD-9EB9-48087990243B}" sibTransId="{12BF8182-5161-461A-BC88-76D4CD58C91E}"/>
    <dgm:cxn modelId="{CB38FEE9-D7A0-49DA-8A39-EBC1DE5D5E82}" srcId="{5B5C2BFC-9A39-46B1-A70F-D84B0D27B0BA}" destId="{34EB17E7-5C59-433C-80B0-37F4F50E65EA}" srcOrd="0" destOrd="0" parTransId="{E7230CC7-37EE-45FE-96D5-44050400445A}" sibTransId="{4F80F872-E719-4E70-A96E-4BBA6890C4E0}"/>
    <dgm:cxn modelId="{97683C87-8061-4517-B930-85A829869663}" type="presParOf" srcId="{B1DF07F2-DE76-4C12-A28C-C0B26D24A463}" destId="{37452132-504C-4C12-A7A4-DFE9F964593E}" srcOrd="0" destOrd="0" presId="urn:microsoft.com/office/officeart/2011/layout/TabList"/>
    <dgm:cxn modelId="{592D5BBA-8C55-4B3E-83E2-892ED32DA46A}" type="presParOf" srcId="{37452132-504C-4C12-A7A4-DFE9F964593E}" destId="{0F4EB4CB-A6DB-4B70-BFF5-FBE46CF1E51D}" srcOrd="0" destOrd="0" presId="urn:microsoft.com/office/officeart/2011/layout/TabList"/>
    <dgm:cxn modelId="{F300B62E-A826-4FDB-9343-027EC2E9675F}" type="presParOf" srcId="{37452132-504C-4C12-A7A4-DFE9F964593E}" destId="{E9ECC71F-760C-407F-830B-681737631B7F}" srcOrd="1" destOrd="0" presId="urn:microsoft.com/office/officeart/2011/layout/TabList"/>
    <dgm:cxn modelId="{64C6A297-77F1-4093-952A-3382C4553BDE}" type="presParOf" srcId="{37452132-504C-4C12-A7A4-DFE9F964593E}" destId="{77C92305-C635-40AF-A854-60E755005DA7}" srcOrd="2" destOrd="0" presId="urn:microsoft.com/office/officeart/2011/layout/TabList"/>
    <dgm:cxn modelId="{3C2507A9-E81C-4F4D-9EDE-F62290AE9115}" type="presParOf" srcId="{B1DF07F2-DE76-4C12-A28C-C0B26D24A463}" destId="{D1D9A803-8606-4AC2-9B9B-50D8138CA18C}" srcOrd="1"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5C2BFC-9A39-46B1-A70F-D84B0D27B0B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34EB17E7-5C59-433C-80B0-37F4F50E65EA}">
      <dgm:prSet phldrT="[Text]"/>
      <dgm:spPr/>
      <dgm:t>
        <a:bodyPr/>
        <a:lstStyle/>
        <a:p>
          <a:pPr algn="ctr" rtl="1"/>
          <a:r>
            <a:rPr lang="ar-OM" dirty="0"/>
            <a:t>2010</a:t>
          </a:r>
          <a:endParaRPr lang="en-US" dirty="0"/>
        </a:p>
      </dgm:t>
    </dgm:pt>
    <dgm:pt modelId="{E7230CC7-37EE-45FE-96D5-44050400445A}" type="parTrans" cxnId="{CB38FEE9-D7A0-49DA-8A39-EBC1DE5D5E82}">
      <dgm:prSet/>
      <dgm:spPr/>
      <dgm:t>
        <a:bodyPr/>
        <a:lstStyle/>
        <a:p>
          <a:pPr rtl="1"/>
          <a:endParaRPr lang="en-US"/>
        </a:p>
      </dgm:t>
    </dgm:pt>
    <dgm:pt modelId="{4F80F872-E719-4E70-A96E-4BBA6890C4E0}" type="sibTrans" cxnId="{CB38FEE9-D7A0-49DA-8A39-EBC1DE5D5E82}">
      <dgm:prSet/>
      <dgm:spPr/>
      <dgm:t>
        <a:bodyPr/>
        <a:lstStyle/>
        <a:p>
          <a:pPr rtl="1"/>
          <a:endParaRPr lang="en-US"/>
        </a:p>
      </dgm:t>
    </dgm:pt>
    <dgm:pt modelId="{7E07EF63-F231-470D-8A8C-6B070B25797D}">
      <dgm:prSet phldrT="[Text]"/>
      <dgm:spPr/>
      <dgm:t>
        <a:bodyPr/>
        <a:lstStyle/>
        <a:p>
          <a:pPr rtl="1"/>
          <a:r>
            <a:rPr lang="ar-OM" dirty="0"/>
            <a:t>فيت </a:t>
          </a:r>
          <a:endParaRPr lang="en-US" dirty="0"/>
        </a:p>
      </dgm:t>
    </dgm:pt>
    <dgm:pt modelId="{8A699E60-B4A3-45A4-AFF9-FBB3671796F9}" type="parTrans" cxnId="{08B0851E-2D9C-422C-8D11-B1C763E0F4B5}">
      <dgm:prSet/>
      <dgm:spPr/>
      <dgm:t>
        <a:bodyPr/>
        <a:lstStyle/>
        <a:p>
          <a:pPr rtl="1"/>
          <a:endParaRPr lang="en-US"/>
        </a:p>
      </dgm:t>
    </dgm:pt>
    <dgm:pt modelId="{5E636AE3-1C65-4260-8342-C214C55EE461}" type="sibTrans" cxnId="{08B0851E-2D9C-422C-8D11-B1C763E0F4B5}">
      <dgm:prSet/>
      <dgm:spPr/>
      <dgm:t>
        <a:bodyPr/>
        <a:lstStyle/>
        <a:p>
          <a:pPr rtl="1"/>
          <a:endParaRPr lang="en-US"/>
        </a:p>
      </dgm:t>
    </dgm:pt>
    <dgm:pt modelId="{44CE79D3-4589-4683-9870-9ABC0A563ADF}">
      <dgm:prSet phldrT="[Text]"/>
      <dgm:spPr/>
      <dgm:t>
        <a:bodyPr/>
        <a:lstStyle/>
        <a:p>
          <a:pPr rtl="1"/>
          <a:r>
            <a:rPr lang="ar-OM" dirty="0"/>
            <a:t>أهمية فحص جاهزية الشبكة </a:t>
          </a:r>
          <a:endParaRPr lang="en-US" dirty="0"/>
        </a:p>
      </dgm:t>
    </dgm:pt>
    <dgm:pt modelId="{12BF8182-5161-461A-BC88-76D4CD58C91E}" type="sibTrans" cxnId="{16F63EDD-4724-4B12-B00D-0485D300849E}">
      <dgm:prSet/>
      <dgm:spPr/>
      <dgm:t>
        <a:bodyPr/>
        <a:lstStyle/>
        <a:p>
          <a:pPr rtl="1"/>
          <a:endParaRPr lang="en-US"/>
        </a:p>
      </dgm:t>
    </dgm:pt>
    <dgm:pt modelId="{019C1808-4168-46AD-9EB9-48087990243B}" type="parTrans" cxnId="{16F63EDD-4724-4B12-B00D-0485D300849E}">
      <dgm:prSet/>
      <dgm:spPr/>
      <dgm:t>
        <a:bodyPr/>
        <a:lstStyle/>
        <a:p>
          <a:pPr rtl="1"/>
          <a:endParaRPr lang="en-US"/>
        </a:p>
      </dgm:t>
    </dgm:pt>
    <dgm:pt modelId="{4DF3BE5D-F62C-4B70-BC4A-12700E7CDE29}">
      <dgm:prSet phldrT="[Text]"/>
      <dgm:spPr/>
      <dgm:t>
        <a:bodyPr/>
        <a:lstStyle/>
        <a:p>
          <a:pPr rtl="1"/>
          <a:r>
            <a:rPr lang="ar-OM" dirty="0"/>
            <a:t>أهمية التنسيق مع الجهات ذات العلاقة</a:t>
          </a:r>
          <a:endParaRPr lang="en-US" dirty="0"/>
        </a:p>
      </dgm:t>
    </dgm:pt>
    <dgm:pt modelId="{C8D201A9-AD95-44E5-BB9C-767CBB0BEBE8}" type="parTrans" cxnId="{ED0D3179-455E-4A0D-8CA9-362C337815BA}">
      <dgm:prSet/>
      <dgm:spPr/>
      <dgm:t>
        <a:bodyPr/>
        <a:lstStyle/>
        <a:p>
          <a:endParaRPr lang="en-US"/>
        </a:p>
      </dgm:t>
    </dgm:pt>
    <dgm:pt modelId="{8E7BB7FD-D826-4832-9007-80F905513266}" type="sibTrans" cxnId="{ED0D3179-455E-4A0D-8CA9-362C337815BA}">
      <dgm:prSet/>
      <dgm:spPr/>
      <dgm:t>
        <a:bodyPr/>
        <a:lstStyle/>
        <a:p>
          <a:endParaRPr lang="en-US"/>
        </a:p>
      </dgm:t>
    </dgm:pt>
    <dgm:pt modelId="{0E3825F9-199D-4D6D-8202-1BBE25230EAC}">
      <dgm:prSet phldrT="[Text]"/>
      <dgm:spPr/>
      <dgm:t>
        <a:bodyPr/>
        <a:lstStyle/>
        <a:p>
          <a:pPr rtl="1"/>
          <a:r>
            <a:rPr lang="ar-OM" dirty="0"/>
            <a:t>توعية فرق الصيانة الميدانية بالقدر الكافي</a:t>
          </a:r>
          <a:endParaRPr lang="en-US" dirty="0"/>
        </a:p>
      </dgm:t>
    </dgm:pt>
    <dgm:pt modelId="{2DB47D6D-A7F3-4C87-B3F2-31C46E7EFE13}" type="parTrans" cxnId="{D8F2CE9D-71DB-47CF-9C0B-CD3EC2EB9343}">
      <dgm:prSet/>
      <dgm:spPr/>
    </dgm:pt>
    <dgm:pt modelId="{EA296665-AD99-4328-8379-642469E8B2FD}" type="sibTrans" cxnId="{D8F2CE9D-71DB-47CF-9C0B-CD3EC2EB9343}">
      <dgm:prSet/>
      <dgm:spPr/>
    </dgm:pt>
    <dgm:pt modelId="{1CA1541F-9D89-4F2D-AC45-33E9B7439697}">
      <dgm:prSet phldrT="[Text]"/>
      <dgm:spPr/>
      <dgm:t>
        <a:bodyPr/>
        <a:lstStyle/>
        <a:p>
          <a:pPr rtl="1"/>
          <a:endParaRPr lang="en-US" dirty="0"/>
        </a:p>
      </dgm:t>
    </dgm:pt>
    <dgm:pt modelId="{9991A68A-B57C-47A4-8FE0-F493488F393D}" type="parTrans" cxnId="{4F0B79EB-CBE0-42A5-89FD-02407F6C5724}">
      <dgm:prSet/>
      <dgm:spPr/>
    </dgm:pt>
    <dgm:pt modelId="{56736A65-957D-4220-84F5-567D71671CC8}" type="sibTrans" cxnId="{4F0B79EB-CBE0-42A5-89FD-02407F6C5724}">
      <dgm:prSet/>
      <dgm:spPr/>
    </dgm:pt>
    <dgm:pt modelId="{40597969-9289-49AF-BB97-9A2120655CE7}">
      <dgm:prSet phldrT="[Text]"/>
      <dgm:spPr/>
      <dgm:t>
        <a:bodyPr/>
        <a:lstStyle/>
        <a:p>
          <a:pPr rtl="1"/>
          <a:r>
            <a:rPr lang="ar-OM" dirty="0"/>
            <a:t>أهمية التنسيق مع المقاولين والموردين قبل وبعد الحالة وإبرام اتفاقيات الدعم</a:t>
          </a:r>
          <a:endParaRPr lang="en-US" dirty="0"/>
        </a:p>
      </dgm:t>
    </dgm:pt>
    <dgm:pt modelId="{13AEAAD9-8C72-4358-8A32-135665ED310C}" type="parTrans" cxnId="{34F3C81D-ACFF-40B2-8494-BF38F5ABF6BD}">
      <dgm:prSet/>
      <dgm:spPr/>
    </dgm:pt>
    <dgm:pt modelId="{D83B7E10-3B2F-4D81-8361-CF2BC0BB685A}" type="sibTrans" cxnId="{34F3C81D-ACFF-40B2-8494-BF38F5ABF6BD}">
      <dgm:prSet/>
      <dgm:spPr/>
    </dgm:pt>
    <dgm:pt modelId="{B1DF07F2-DE76-4C12-A28C-C0B26D24A463}" type="pres">
      <dgm:prSet presAssocID="{5B5C2BFC-9A39-46B1-A70F-D84B0D27B0BA}" presName="Name0" presStyleCnt="0">
        <dgm:presLayoutVars>
          <dgm:chMax/>
          <dgm:chPref val="3"/>
          <dgm:dir/>
          <dgm:animOne val="branch"/>
          <dgm:animLvl val="lvl"/>
        </dgm:presLayoutVars>
      </dgm:prSet>
      <dgm:spPr/>
    </dgm:pt>
    <dgm:pt modelId="{37452132-504C-4C12-A7A4-DFE9F964593E}" type="pres">
      <dgm:prSet presAssocID="{34EB17E7-5C59-433C-80B0-37F4F50E65EA}" presName="composite" presStyleCnt="0"/>
      <dgm:spPr/>
    </dgm:pt>
    <dgm:pt modelId="{0F4EB4CB-A6DB-4B70-BFF5-FBE46CF1E51D}" type="pres">
      <dgm:prSet presAssocID="{34EB17E7-5C59-433C-80B0-37F4F50E65EA}" presName="FirstChild" presStyleLbl="revTx" presStyleIdx="0" presStyleCnt="2">
        <dgm:presLayoutVars>
          <dgm:chMax val="0"/>
          <dgm:chPref val="0"/>
          <dgm:bulletEnabled val="1"/>
        </dgm:presLayoutVars>
      </dgm:prSet>
      <dgm:spPr/>
    </dgm:pt>
    <dgm:pt modelId="{E9ECC71F-760C-407F-830B-681737631B7F}" type="pres">
      <dgm:prSet presAssocID="{34EB17E7-5C59-433C-80B0-37F4F50E65EA}" presName="Parent" presStyleLbl="alignNode1" presStyleIdx="0" presStyleCnt="1">
        <dgm:presLayoutVars>
          <dgm:chMax val="3"/>
          <dgm:chPref val="3"/>
          <dgm:bulletEnabled val="1"/>
        </dgm:presLayoutVars>
      </dgm:prSet>
      <dgm:spPr/>
    </dgm:pt>
    <dgm:pt modelId="{77C92305-C635-40AF-A854-60E755005DA7}" type="pres">
      <dgm:prSet presAssocID="{34EB17E7-5C59-433C-80B0-37F4F50E65EA}" presName="Accent" presStyleLbl="parChTrans1D1" presStyleIdx="0" presStyleCnt="1"/>
      <dgm:spPr/>
    </dgm:pt>
    <dgm:pt modelId="{D1D9A803-8606-4AC2-9B9B-50D8138CA18C}" type="pres">
      <dgm:prSet presAssocID="{34EB17E7-5C59-433C-80B0-37F4F50E65EA}" presName="Child" presStyleLbl="revTx" presStyleIdx="1" presStyleCnt="2">
        <dgm:presLayoutVars>
          <dgm:chMax val="0"/>
          <dgm:chPref val="0"/>
          <dgm:bulletEnabled val="1"/>
        </dgm:presLayoutVars>
      </dgm:prSet>
      <dgm:spPr/>
    </dgm:pt>
  </dgm:ptLst>
  <dgm:cxnLst>
    <dgm:cxn modelId="{492F3503-7A49-41DA-BD23-53F0D6B0D9D0}" type="presOf" srcId="{44CE79D3-4589-4683-9870-9ABC0A563ADF}" destId="{D1D9A803-8606-4AC2-9B9B-50D8138CA18C}" srcOrd="0" destOrd="0" presId="urn:microsoft.com/office/officeart/2011/layout/TabList"/>
    <dgm:cxn modelId="{34F3C81D-ACFF-40B2-8494-BF38F5ABF6BD}" srcId="{34EB17E7-5C59-433C-80B0-37F4F50E65EA}" destId="{40597969-9289-49AF-BB97-9A2120655CE7}" srcOrd="4" destOrd="0" parTransId="{13AEAAD9-8C72-4358-8A32-135665ED310C}" sibTransId="{D83B7E10-3B2F-4D81-8361-CF2BC0BB685A}"/>
    <dgm:cxn modelId="{08B0851E-2D9C-422C-8D11-B1C763E0F4B5}" srcId="{34EB17E7-5C59-433C-80B0-37F4F50E65EA}" destId="{7E07EF63-F231-470D-8A8C-6B070B25797D}" srcOrd="0" destOrd="0" parTransId="{8A699E60-B4A3-45A4-AFF9-FBB3671796F9}" sibTransId="{5E636AE3-1C65-4260-8342-C214C55EE461}"/>
    <dgm:cxn modelId="{E690104E-294C-4B39-A4CC-3B58DC4D65BF}" type="presOf" srcId="{34EB17E7-5C59-433C-80B0-37F4F50E65EA}" destId="{E9ECC71F-760C-407F-830B-681737631B7F}" srcOrd="0" destOrd="0" presId="urn:microsoft.com/office/officeart/2011/layout/TabList"/>
    <dgm:cxn modelId="{F5EA2D58-9E05-458F-9AA2-F1B8B9EB6687}" type="presOf" srcId="{4DF3BE5D-F62C-4B70-BC4A-12700E7CDE29}" destId="{D1D9A803-8606-4AC2-9B9B-50D8138CA18C}" srcOrd="0" destOrd="1" presId="urn:microsoft.com/office/officeart/2011/layout/TabList"/>
    <dgm:cxn modelId="{ED0D3179-455E-4A0D-8CA9-362C337815BA}" srcId="{34EB17E7-5C59-433C-80B0-37F4F50E65EA}" destId="{4DF3BE5D-F62C-4B70-BC4A-12700E7CDE29}" srcOrd="2" destOrd="0" parTransId="{C8D201A9-AD95-44E5-BB9C-767CBB0BEBE8}" sibTransId="{8E7BB7FD-D826-4832-9007-80F905513266}"/>
    <dgm:cxn modelId="{B38D958F-C331-40E9-9053-CE6C588ED168}" type="presOf" srcId="{40597969-9289-49AF-BB97-9A2120655CE7}" destId="{D1D9A803-8606-4AC2-9B9B-50D8138CA18C}" srcOrd="0" destOrd="3" presId="urn:microsoft.com/office/officeart/2011/layout/TabList"/>
    <dgm:cxn modelId="{D8F2CE9D-71DB-47CF-9C0B-CD3EC2EB9343}" srcId="{34EB17E7-5C59-433C-80B0-37F4F50E65EA}" destId="{0E3825F9-199D-4D6D-8202-1BBE25230EAC}" srcOrd="3" destOrd="0" parTransId="{2DB47D6D-A7F3-4C87-B3F2-31C46E7EFE13}" sibTransId="{EA296665-AD99-4328-8379-642469E8B2FD}"/>
    <dgm:cxn modelId="{ABBBC0A3-E8B7-4616-A343-BB060F2D06CC}" type="presOf" srcId="{5B5C2BFC-9A39-46B1-A70F-D84B0D27B0BA}" destId="{B1DF07F2-DE76-4C12-A28C-C0B26D24A463}" srcOrd="0" destOrd="0" presId="urn:microsoft.com/office/officeart/2011/layout/TabList"/>
    <dgm:cxn modelId="{0CDD6EC9-8F19-4239-AC7F-553370E13212}" type="presOf" srcId="{7E07EF63-F231-470D-8A8C-6B070B25797D}" destId="{0F4EB4CB-A6DB-4B70-BFF5-FBE46CF1E51D}" srcOrd="0" destOrd="0" presId="urn:microsoft.com/office/officeart/2011/layout/TabList"/>
    <dgm:cxn modelId="{16F63EDD-4724-4B12-B00D-0485D300849E}" srcId="{34EB17E7-5C59-433C-80B0-37F4F50E65EA}" destId="{44CE79D3-4589-4683-9870-9ABC0A563ADF}" srcOrd="1" destOrd="0" parTransId="{019C1808-4168-46AD-9EB9-48087990243B}" sibTransId="{12BF8182-5161-461A-BC88-76D4CD58C91E}"/>
    <dgm:cxn modelId="{2C0D75E7-5BD5-4F88-921A-62AEA7035EB9}" type="presOf" srcId="{0E3825F9-199D-4D6D-8202-1BBE25230EAC}" destId="{D1D9A803-8606-4AC2-9B9B-50D8138CA18C}" srcOrd="0" destOrd="2" presId="urn:microsoft.com/office/officeart/2011/layout/TabList"/>
    <dgm:cxn modelId="{CB38FEE9-D7A0-49DA-8A39-EBC1DE5D5E82}" srcId="{5B5C2BFC-9A39-46B1-A70F-D84B0D27B0BA}" destId="{34EB17E7-5C59-433C-80B0-37F4F50E65EA}" srcOrd="0" destOrd="0" parTransId="{E7230CC7-37EE-45FE-96D5-44050400445A}" sibTransId="{4F80F872-E719-4E70-A96E-4BBA6890C4E0}"/>
    <dgm:cxn modelId="{CFC612EA-3455-4981-9323-6FCD0AC52B1E}" type="presOf" srcId="{1CA1541F-9D89-4F2D-AC45-33E9B7439697}" destId="{D1D9A803-8606-4AC2-9B9B-50D8138CA18C}" srcOrd="0" destOrd="4" presId="urn:microsoft.com/office/officeart/2011/layout/TabList"/>
    <dgm:cxn modelId="{4F0B79EB-CBE0-42A5-89FD-02407F6C5724}" srcId="{34EB17E7-5C59-433C-80B0-37F4F50E65EA}" destId="{1CA1541F-9D89-4F2D-AC45-33E9B7439697}" srcOrd="5" destOrd="0" parTransId="{9991A68A-B57C-47A4-8FE0-F493488F393D}" sibTransId="{56736A65-957D-4220-84F5-567D71671CC8}"/>
    <dgm:cxn modelId="{97683C87-8061-4517-B930-85A829869663}" type="presParOf" srcId="{B1DF07F2-DE76-4C12-A28C-C0B26D24A463}" destId="{37452132-504C-4C12-A7A4-DFE9F964593E}" srcOrd="0" destOrd="0" presId="urn:microsoft.com/office/officeart/2011/layout/TabList"/>
    <dgm:cxn modelId="{592D5BBA-8C55-4B3E-83E2-892ED32DA46A}" type="presParOf" srcId="{37452132-504C-4C12-A7A4-DFE9F964593E}" destId="{0F4EB4CB-A6DB-4B70-BFF5-FBE46CF1E51D}" srcOrd="0" destOrd="0" presId="urn:microsoft.com/office/officeart/2011/layout/TabList"/>
    <dgm:cxn modelId="{F300B62E-A826-4FDB-9343-027EC2E9675F}" type="presParOf" srcId="{37452132-504C-4C12-A7A4-DFE9F964593E}" destId="{E9ECC71F-760C-407F-830B-681737631B7F}" srcOrd="1" destOrd="0" presId="urn:microsoft.com/office/officeart/2011/layout/TabList"/>
    <dgm:cxn modelId="{64C6A297-77F1-4093-952A-3382C4553BDE}" type="presParOf" srcId="{37452132-504C-4C12-A7A4-DFE9F964593E}" destId="{77C92305-C635-40AF-A854-60E755005DA7}" srcOrd="2" destOrd="0" presId="urn:microsoft.com/office/officeart/2011/layout/TabList"/>
    <dgm:cxn modelId="{3C2507A9-E81C-4F4D-9EDE-F62290AE9115}" type="presParOf" srcId="{B1DF07F2-DE76-4C12-A28C-C0B26D24A463}" destId="{D1D9A803-8606-4AC2-9B9B-50D8138CA18C}" srcOrd="1"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1E86D-E4E7-4E2E-8E0E-C2684B7C0E30}">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47569-81E2-46B2-988C-2FCF3AF11F73}">
      <dsp:nvSpPr>
        <dsp:cNvPr id="0" name=""/>
        <dsp:cNvSpPr/>
      </dsp:nvSpPr>
      <dsp:spPr>
        <a:xfrm>
          <a:off x="304800" y="39906"/>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a:lnSpc>
              <a:spcPct val="90000"/>
            </a:lnSpc>
            <a:spcBef>
              <a:spcPct val="0"/>
            </a:spcBef>
            <a:spcAft>
              <a:spcPct val="35000"/>
            </a:spcAft>
            <a:buFont typeface="Wingdings" panose="05000000000000000000" pitchFamily="2" charset="2"/>
            <a:buNone/>
          </a:pPr>
          <a:r>
            <a:rPr lang="ar-OM" sz="2300" kern="1200" dirty="0">
              <a:solidFill>
                <a:schemeClr val="bg1"/>
              </a:solidFill>
            </a:rPr>
            <a:t>المنظومة الوطنية لإدارة الحالات الطارئة</a:t>
          </a:r>
          <a:endParaRPr lang="en-US" sz="2300" kern="1200" dirty="0">
            <a:solidFill>
              <a:schemeClr val="bg1"/>
            </a:solidFill>
          </a:endParaRPr>
        </a:p>
      </dsp:txBody>
      <dsp:txXfrm>
        <a:off x="337944" y="73050"/>
        <a:ext cx="4200912" cy="612672"/>
      </dsp:txXfrm>
    </dsp:sp>
    <dsp:sp modelId="{CC734556-3CDA-4766-B7BF-6EEB973716D9}">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375C7C-C34F-41F0-BFB2-BD066BBD7596}">
      <dsp:nvSpPr>
        <dsp:cNvPr id="0" name=""/>
        <dsp:cNvSpPr/>
      </dsp:nvSpPr>
      <dsp:spPr>
        <a:xfrm>
          <a:off x="304800" y="105082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مراكز الرصد والقطاعات</a:t>
          </a:r>
          <a:endParaRPr lang="en-US" sz="2300" kern="1200" dirty="0">
            <a:solidFill>
              <a:prstClr val="white"/>
            </a:solidFill>
            <a:latin typeface="Calibri"/>
            <a:ea typeface="+mn-ea"/>
            <a:cs typeface="Arial" panose="020B0604020202020204" pitchFamily="34" charset="0"/>
          </a:endParaRPr>
        </a:p>
      </dsp:txBody>
      <dsp:txXfrm>
        <a:off x="337944" y="1083964"/>
        <a:ext cx="4200912" cy="612672"/>
      </dsp:txXfrm>
    </dsp:sp>
    <dsp:sp modelId="{6789DF30-F626-4683-B7F9-8FBD887825B5}">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B3824-6AA9-42E8-9035-1DCC9AB47F23}">
      <dsp:nvSpPr>
        <dsp:cNvPr id="0" name=""/>
        <dsp:cNvSpPr/>
      </dsp:nvSpPr>
      <dsp:spPr>
        <a:xfrm>
          <a:off x="304800" y="209410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rtl="1">
            <a:lnSpc>
              <a:spcPct val="90000"/>
            </a:lnSpc>
            <a:spcBef>
              <a:spcPct val="0"/>
            </a:spcBef>
            <a:spcAft>
              <a:spcPct val="35000"/>
            </a:spcAft>
            <a:buNone/>
          </a:pPr>
          <a:r>
            <a:rPr lang="ar-OM" sz="2300" kern="1200" dirty="0">
              <a:solidFill>
                <a:prstClr val="white"/>
              </a:solidFill>
              <a:latin typeface="Calibri"/>
              <a:ea typeface="+mn-ea"/>
              <a:cs typeface="Arial" panose="020B0604020202020204" pitchFamily="34" charset="0"/>
            </a:rPr>
            <a:t>قطاع الخدمات الأساسية</a:t>
          </a:r>
          <a:endParaRPr lang="en-US" sz="2300" kern="1200" dirty="0">
            <a:solidFill>
              <a:prstClr val="white"/>
            </a:solidFill>
            <a:latin typeface="Calibri"/>
            <a:ea typeface="+mn-ea"/>
            <a:cs typeface="Arial" panose="020B0604020202020204" pitchFamily="34" charset="0"/>
          </a:endParaRPr>
        </a:p>
      </dsp:txBody>
      <dsp:txXfrm>
        <a:off x="337944" y="2127244"/>
        <a:ext cx="4200912" cy="612672"/>
      </dsp:txXfrm>
    </dsp:sp>
    <dsp:sp modelId="{1BBC2E68-CE53-4C30-B20D-6DD61538311C}">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A8CC15-44D1-4689-8F56-1DD05C3BB120}">
      <dsp:nvSpPr>
        <dsp:cNvPr id="0" name=""/>
        <dsp:cNvSpPr/>
      </dsp:nvSpPr>
      <dsp:spPr>
        <a:xfrm>
          <a:off x="304800" y="313738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rtl="1">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أدوار ومسؤوليات القطاع الفرعي -  الاتصالات</a:t>
          </a:r>
        </a:p>
      </dsp:txBody>
      <dsp:txXfrm>
        <a:off x="337944" y="3170524"/>
        <a:ext cx="4200912" cy="612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305-C635-40AF-A854-60E755005DA7}">
      <dsp:nvSpPr>
        <dsp:cNvPr id="0" name=""/>
        <dsp:cNvSpPr/>
      </dsp:nvSpPr>
      <dsp:spPr>
        <a:xfrm>
          <a:off x="0" y="1354531"/>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EB4CB-A6DB-4B70-BFF5-FBE46CF1E51D}">
      <dsp:nvSpPr>
        <dsp:cNvPr id="0" name=""/>
        <dsp:cNvSpPr/>
      </dsp:nvSpPr>
      <dsp:spPr>
        <a:xfrm>
          <a:off x="1584959" y="0"/>
          <a:ext cx="4511040"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b" anchorCtr="0">
          <a:noAutofit/>
        </a:bodyPr>
        <a:lstStyle/>
        <a:p>
          <a:pPr marL="0" lvl="0" indent="0" algn="l" defTabSz="2000250" rtl="1">
            <a:lnSpc>
              <a:spcPct val="90000"/>
            </a:lnSpc>
            <a:spcBef>
              <a:spcPct val="0"/>
            </a:spcBef>
            <a:spcAft>
              <a:spcPct val="35000"/>
            </a:spcAft>
            <a:buNone/>
          </a:pPr>
          <a:r>
            <a:rPr lang="ar-OM" sz="4500" kern="1200" dirty="0" err="1"/>
            <a:t>تشابالا</a:t>
          </a:r>
          <a:r>
            <a:rPr lang="ar-OM" sz="4500" kern="1200" dirty="0"/>
            <a:t> </a:t>
          </a:r>
          <a:endParaRPr lang="en-US" sz="4500" kern="1200" dirty="0"/>
        </a:p>
      </dsp:txBody>
      <dsp:txXfrm>
        <a:off x="1584959" y="0"/>
        <a:ext cx="4511040" cy="1354531"/>
      </dsp:txXfrm>
    </dsp:sp>
    <dsp:sp modelId="{E9ECC71F-760C-407F-830B-681737631B7F}">
      <dsp:nvSpPr>
        <dsp:cNvPr id="0" name=""/>
        <dsp:cNvSpPr/>
      </dsp:nvSpPr>
      <dsp:spPr>
        <a:xfrm>
          <a:off x="0" y="0"/>
          <a:ext cx="1584960" cy="135453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rtl="1">
            <a:lnSpc>
              <a:spcPct val="90000"/>
            </a:lnSpc>
            <a:spcBef>
              <a:spcPct val="0"/>
            </a:spcBef>
            <a:spcAft>
              <a:spcPct val="35000"/>
            </a:spcAft>
            <a:buNone/>
          </a:pPr>
          <a:r>
            <a:rPr lang="ar-OM" sz="4500" kern="1200" dirty="0"/>
            <a:t>2015</a:t>
          </a:r>
          <a:endParaRPr lang="en-US" sz="4500" kern="1200" dirty="0"/>
        </a:p>
      </dsp:txBody>
      <dsp:txXfrm>
        <a:off x="66135" y="66135"/>
        <a:ext cx="1452690" cy="1288396"/>
      </dsp:txXfrm>
    </dsp:sp>
    <dsp:sp modelId="{D1D9A803-8606-4AC2-9B9B-50D8138CA18C}">
      <dsp:nvSpPr>
        <dsp:cNvPr id="0" name=""/>
        <dsp:cNvSpPr/>
      </dsp:nvSpPr>
      <dsp:spPr>
        <a:xfrm>
          <a:off x="0" y="1354531"/>
          <a:ext cx="6096000"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r" defTabSz="1244600" rtl="1">
            <a:lnSpc>
              <a:spcPct val="90000"/>
            </a:lnSpc>
            <a:spcBef>
              <a:spcPct val="0"/>
            </a:spcBef>
            <a:spcAft>
              <a:spcPct val="15000"/>
            </a:spcAft>
            <a:buChar char="•"/>
          </a:pPr>
          <a:r>
            <a:rPr lang="ar-OM" sz="2800" kern="1200" dirty="0"/>
            <a:t>تجهيز الموارد البشرية والمادية في المناطق المتوقع تأثرها</a:t>
          </a:r>
          <a:endParaRPr lang="en-US" sz="2800" kern="1200" dirty="0"/>
        </a:p>
        <a:p>
          <a:pPr marL="285750" lvl="1" indent="-285750" algn="r" defTabSz="1244600" rtl="1">
            <a:lnSpc>
              <a:spcPct val="90000"/>
            </a:lnSpc>
            <a:spcBef>
              <a:spcPct val="0"/>
            </a:spcBef>
            <a:spcAft>
              <a:spcPct val="15000"/>
            </a:spcAft>
            <a:buChar char="•"/>
          </a:pPr>
          <a:r>
            <a:rPr lang="ar-OM" sz="2800" kern="1200" dirty="0"/>
            <a:t>مراعاة استخدام الترددات بدون المرور بالإجراءات المتبعة الاعتيادية</a:t>
          </a:r>
          <a:endParaRPr lang="en-US" sz="2800" kern="1200" dirty="0"/>
        </a:p>
        <a:p>
          <a:pPr marL="285750" lvl="1" indent="-285750" algn="r" defTabSz="1244600" rtl="1">
            <a:lnSpc>
              <a:spcPct val="90000"/>
            </a:lnSpc>
            <a:spcBef>
              <a:spcPct val="0"/>
            </a:spcBef>
            <a:spcAft>
              <a:spcPct val="15000"/>
            </a:spcAft>
            <a:buChar char="•"/>
          </a:pPr>
          <a:r>
            <a:rPr lang="ar-OM" sz="2800" kern="1200" dirty="0"/>
            <a:t>أهمية تفعيل التجوال المحلي</a:t>
          </a:r>
          <a:endParaRPr lang="en-US" sz="2800" kern="1200" dirty="0"/>
        </a:p>
        <a:p>
          <a:pPr marL="285750" lvl="1" indent="-285750" algn="r" defTabSz="1244600" rtl="1">
            <a:lnSpc>
              <a:spcPct val="90000"/>
            </a:lnSpc>
            <a:spcBef>
              <a:spcPct val="0"/>
            </a:spcBef>
            <a:spcAft>
              <a:spcPct val="15000"/>
            </a:spcAft>
            <a:buChar char="•"/>
          </a:pPr>
          <a:r>
            <a:rPr lang="ar-OM" sz="2800" kern="1200" dirty="0"/>
            <a:t>خدمة بث الانذارات</a:t>
          </a:r>
          <a:endParaRPr lang="en-US" sz="2800" kern="1200" dirty="0"/>
        </a:p>
      </dsp:txBody>
      <dsp:txXfrm>
        <a:off x="0" y="1354531"/>
        <a:ext cx="6096000" cy="27094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305-C635-40AF-A854-60E755005DA7}">
      <dsp:nvSpPr>
        <dsp:cNvPr id="0" name=""/>
        <dsp:cNvSpPr/>
      </dsp:nvSpPr>
      <dsp:spPr>
        <a:xfrm>
          <a:off x="0" y="1354531"/>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EB4CB-A6DB-4B70-BFF5-FBE46CF1E51D}">
      <dsp:nvSpPr>
        <dsp:cNvPr id="0" name=""/>
        <dsp:cNvSpPr/>
      </dsp:nvSpPr>
      <dsp:spPr>
        <a:xfrm>
          <a:off x="1584959" y="0"/>
          <a:ext cx="4511040"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b" anchorCtr="0">
          <a:noAutofit/>
        </a:bodyPr>
        <a:lstStyle/>
        <a:p>
          <a:pPr marL="0" lvl="0" indent="0" algn="l" defTabSz="2000250" rtl="1">
            <a:lnSpc>
              <a:spcPct val="90000"/>
            </a:lnSpc>
            <a:spcBef>
              <a:spcPct val="0"/>
            </a:spcBef>
            <a:spcAft>
              <a:spcPct val="35000"/>
            </a:spcAft>
            <a:buNone/>
          </a:pPr>
          <a:r>
            <a:rPr lang="ar-OM" sz="4500" kern="1200" dirty="0"/>
            <a:t>مكونو </a:t>
          </a:r>
          <a:endParaRPr lang="en-US" sz="4500" kern="1200" dirty="0"/>
        </a:p>
      </dsp:txBody>
      <dsp:txXfrm>
        <a:off x="1584959" y="0"/>
        <a:ext cx="4511040" cy="1354531"/>
      </dsp:txXfrm>
    </dsp:sp>
    <dsp:sp modelId="{E9ECC71F-760C-407F-830B-681737631B7F}">
      <dsp:nvSpPr>
        <dsp:cNvPr id="0" name=""/>
        <dsp:cNvSpPr/>
      </dsp:nvSpPr>
      <dsp:spPr>
        <a:xfrm>
          <a:off x="0" y="0"/>
          <a:ext cx="1584960" cy="135453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rtl="1">
            <a:lnSpc>
              <a:spcPct val="90000"/>
            </a:lnSpc>
            <a:spcBef>
              <a:spcPct val="0"/>
            </a:spcBef>
            <a:spcAft>
              <a:spcPct val="35000"/>
            </a:spcAft>
            <a:buNone/>
          </a:pPr>
          <a:r>
            <a:rPr lang="ar-OM" sz="4500" kern="1200" dirty="0"/>
            <a:t>2018</a:t>
          </a:r>
          <a:endParaRPr lang="en-US" sz="4500" kern="1200" dirty="0"/>
        </a:p>
      </dsp:txBody>
      <dsp:txXfrm>
        <a:off x="66135" y="66135"/>
        <a:ext cx="1452690" cy="1288396"/>
      </dsp:txXfrm>
    </dsp:sp>
    <dsp:sp modelId="{D1D9A803-8606-4AC2-9B9B-50D8138CA18C}">
      <dsp:nvSpPr>
        <dsp:cNvPr id="0" name=""/>
        <dsp:cNvSpPr/>
      </dsp:nvSpPr>
      <dsp:spPr>
        <a:xfrm>
          <a:off x="0" y="1354531"/>
          <a:ext cx="6096000"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t" anchorCtr="0">
          <a:noAutofit/>
        </a:bodyPr>
        <a:lstStyle/>
        <a:p>
          <a:pPr marL="285750" lvl="1" indent="-285750" algn="r" defTabSz="1289050" rtl="1">
            <a:lnSpc>
              <a:spcPct val="90000"/>
            </a:lnSpc>
            <a:spcBef>
              <a:spcPct val="0"/>
            </a:spcBef>
            <a:spcAft>
              <a:spcPct val="15000"/>
            </a:spcAft>
            <a:buChar char="•"/>
          </a:pPr>
          <a:r>
            <a:rPr lang="ar-SA" sz="2900" kern="1200" dirty="0"/>
            <a:t>تقسيم المحافظة المتوقع تأثرها إلى مناطق وتوزيع الموارد </a:t>
          </a:r>
          <a:r>
            <a:rPr lang="ar-OM" sz="2900" kern="1200" dirty="0"/>
            <a:t>عليها</a:t>
          </a:r>
          <a:endParaRPr lang="en-US" sz="2900" kern="1200" dirty="0"/>
        </a:p>
        <a:p>
          <a:pPr marL="285750" lvl="1" indent="-285750" algn="r" defTabSz="1289050" rtl="1">
            <a:lnSpc>
              <a:spcPct val="90000"/>
            </a:lnSpc>
            <a:spcBef>
              <a:spcPct val="0"/>
            </a:spcBef>
            <a:spcAft>
              <a:spcPct val="15000"/>
            </a:spcAft>
            <a:buChar char="•"/>
          </a:pPr>
          <a:r>
            <a:rPr lang="ar-OM" sz="2900" kern="1200" dirty="0"/>
            <a:t>الابتعاد عن تمرير الكوابل والالياف البصرية في مسارات الاودية</a:t>
          </a:r>
          <a:endParaRPr lang="en-US" sz="2900" kern="1200" dirty="0"/>
        </a:p>
        <a:p>
          <a:pPr marL="285750" lvl="1" indent="-285750" algn="r" defTabSz="1289050" rtl="1">
            <a:lnSpc>
              <a:spcPct val="90000"/>
            </a:lnSpc>
            <a:spcBef>
              <a:spcPct val="0"/>
            </a:spcBef>
            <a:spcAft>
              <a:spcPct val="15000"/>
            </a:spcAft>
            <a:buChar char="•"/>
          </a:pPr>
          <a:r>
            <a:rPr lang="ar-OM" sz="2900" kern="1200" dirty="0"/>
            <a:t>استخدام وصلات الأقمار الصناعية كوصلات مؤقتة احتياطية</a:t>
          </a:r>
          <a:endParaRPr lang="en-US" sz="2900" kern="1200" dirty="0"/>
        </a:p>
      </dsp:txBody>
      <dsp:txXfrm>
        <a:off x="0" y="1354531"/>
        <a:ext cx="6096000" cy="27094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305-C635-40AF-A854-60E755005DA7}">
      <dsp:nvSpPr>
        <dsp:cNvPr id="0" name=""/>
        <dsp:cNvSpPr/>
      </dsp:nvSpPr>
      <dsp:spPr>
        <a:xfrm>
          <a:off x="0" y="1354531"/>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EB4CB-A6DB-4B70-BFF5-FBE46CF1E51D}">
      <dsp:nvSpPr>
        <dsp:cNvPr id="0" name=""/>
        <dsp:cNvSpPr/>
      </dsp:nvSpPr>
      <dsp:spPr>
        <a:xfrm>
          <a:off x="1584959" y="0"/>
          <a:ext cx="4511040"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b" anchorCtr="0">
          <a:noAutofit/>
        </a:bodyPr>
        <a:lstStyle/>
        <a:p>
          <a:pPr marL="0" lvl="0" indent="0" algn="l" defTabSz="2000250" rtl="1">
            <a:lnSpc>
              <a:spcPct val="90000"/>
            </a:lnSpc>
            <a:spcBef>
              <a:spcPct val="0"/>
            </a:spcBef>
            <a:spcAft>
              <a:spcPct val="35000"/>
            </a:spcAft>
            <a:buNone/>
          </a:pPr>
          <a:r>
            <a:rPr lang="ar-OM" sz="4500" kern="1200" dirty="0"/>
            <a:t>مكونو </a:t>
          </a:r>
          <a:endParaRPr lang="en-US" sz="4500" kern="1200" dirty="0"/>
        </a:p>
      </dsp:txBody>
      <dsp:txXfrm>
        <a:off x="1584959" y="0"/>
        <a:ext cx="4511040" cy="1354531"/>
      </dsp:txXfrm>
    </dsp:sp>
    <dsp:sp modelId="{E9ECC71F-760C-407F-830B-681737631B7F}">
      <dsp:nvSpPr>
        <dsp:cNvPr id="0" name=""/>
        <dsp:cNvSpPr/>
      </dsp:nvSpPr>
      <dsp:spPr>
        <a:xfrm>
          <a:off x="0" y="0"/>
          <a:ext cx="1584960" cy="135453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rtl="1">
            <a:lnSpc>
              <a:spcPct val="90000"/>
            </a:lnSpc>
            <a:spcBef>
              <a:spcPct val="0"/>
            </a:spcBef>
            <a:spcAft>
              <a:spcPct val="35000"/>
            </a:spcAft>
            <a:buNone/>
          </a:pPr>
          <a:r>
            <a:rPr lang="ar-OM" sz="4500" kern="1200" dirty="0"/>
            <a:t>2018</a:t>
          </a:r>
          <a:endParaRPr lang="en-US" sz="4500" kern="1200" dirty="0"/>
        </a:p>
      </dsp:txBody>
      <dsp:txXfrm>
        <a:off x="66135" y="66135"/>
        <a:ext cx="1452690" cy="1288396"/>
      </dsp:txXfrm>
    </dsp:sp>
    <dsp:sp modelId="{D1D9A803-8606-4AC2-9B9B-50D8138CA18C}">
      <dsp:nvSpPr>
        <dsp:cNvPr id="0" name=""/>
        <dsp:cNvSpPr/>
      </dsp:nvSpPr>
      <dsp:spPr>
        <a:xfrm>
          <a:off x="0" y="1354531"/>
          <a:ext cx="6096000"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t" anchorCtr="0">
          <a:noAutofit/>
        </a:bodyPr>
        <a:lstStyle/>
        <a:p>
          <a:pPr marL="285750" lvl="1" indent="-285750" algn="r" defTabSz="1555750" rtl="1">
            <a:lnSpc>
              <a:spcPct val="90000"/>
            </a:lnSpc>
            <a:spcBef>
              <a:spcPct val="0"/>
            </a:spcBef>
            <a:spcAft>
              <a:spcPct val="15000"/>
            </a:spcAft>
            <a:buChar char="•"/>
          </a:pPr>
          <a:r>
            <a:rPr lang="ar-OM" sz="3500" kern="1200" dirty="0"/>
            <a:t>تجهيز المواقع الرئيسية بمولدات كهربائية دائمة ونشر مولدات متنقلة للمواقع الأخرى</a:t>
          </a:r>
          <a:endParaRPr lang="en-US" sz="3500" kern="1200" dirty="0"/>
        </a:p>
        <a:p>
          <a:pPr marL="285750" lvl="1" indent="-285750" algn="r" defTabSz="1555750" rtl="1">
            <a:lnSpc>
              <a:spcPct val="90000"/>
            </a:lnSpc>
            <a:spcBef>
              <a:spcPct val="0"/>
            </a:spcBef>
            <a:spcAft>
              <a:spcPct val="15000"/>
            </a:spcAft>
            <a:buChar char="•"/>
          </a:pPr>
          <a:r>
            <a:rPr lang="ar-OM" sz="3500" kern="1200" dirty="0"/>
            <a:t>عدم تعاقد جميع المشغلين مع نفس الموردين والمقاولين</a:t>
          </a:r>
          <a:endParaRPr lang="en-US" sz="3500" kern="1200" dirty="0"/>
        </a:p>
      </dsp:txBody>
      <dsp:txXfrm>
        <a:off x="0" y="1354531"/>
        <a:ext cx="6096000" cy="27094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305-C635-40AF-A854-60E755005DA7}">
      <dsp:nvSpPr>
        <dsp:cNvPr id="0" name=""/>
        <dsp:cNvSpPr/>
      </dsp:nvSpPr>
      <dsp:spPr>
        <a:xfrm>
          <a:off x="0" y="1354531"/>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EB4CB-A6DB-4B70-BFF5-FBE46CF1E51D}">
      <dsp:nvSpPr>
        <dsp:cNvPr id="0" name=""/>
        <dsp:cNvSpPr/>
      </dsp:nvSpPr>
      <dsp:spPr>
        <a:xfrm>
          <a:off x="1584959" y="0"/>
          <a:ext cx="4511040"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b" anchorCtr="0">
          <a:noAutofit/>
        </a:bodyPr>
        <a:lstStyle/>
        <a:p>
          <a:pPr marL="0" lvl="0" indent="0" algn="l" defTabSz="2000250" rtl="1">
            <a:lnSpc>
              <a:spcPct val="90000"/>
            </a:lnSpc>
            <a:spcBef>
              <a:spcPct val="0"/>
            </a:spcBef>
            <a:spcAft>
              <a:spcPct val="35000"/>
            </a:spcAft>
            <a:buNone/>
          </a:pPr>
          <a:r>
            <a:rPr lang="ar-OM" sz="4500" kern="1200" dirty="0"/>
            <a:t>مكونو </a:t>
          </a:r>
          <a:endParaRPr lang="en-US" sz="4500" kern="1200" dirty="0"/>
        </a:p>
      </dsp:txBody>
      <dsp:txXfrm>
        <a:off x="1584959" y="0"/>
        <a:ext cx="4511040" cy="1354531"/>
      </dsp:txXfrm>
    </dsp:sp>
    <dsp:sp modelId="{E9ECC71F-760C-407F-830B-681737631B7F}">
      <dsp:nvSpPr>
        <dsp:cNvPr id="0" name=""/>
        <dsp:cNvSpPr/>
      </dsp:nvSpPr>
      <dsp:spPr>
        <a:xfrm>
          <a:off x="0" y="0"/>
          <a:ext cx="1584960" cy="135453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rtl="1">
            <a:lnSpc>
              <a:spcPct val="90000"/>
            </a:lnSpc>
            <a:spcBef>
              <a:spcPct val="0"/>
            </a:spcBef>
            <a:spcAft>
              <a:spcPct val="35000"/>
            </a:spcAft>
            <a:buNone/>
          </a:pPr>
          <a:r>
            <a:rPr lang="ar-OM" sz="4500" kern="1200" dirty="0"/>
            <a:t>2018</a:t>
          </a:r>
          <a:endParaRPr lang="en-US" sz="4500" kern="1200" dirty="0"/>
        </a:p>
      </dsp:txBody>
      <dsp:txXfrm>
        <a:off x="66135" y="66135"/>
        <a:ext cx="1452690" cy="1288396"/>
      </dsp:txXfrm>
    </dsp:sp>
    <dsp:sp modelId="{D1D9A803-8606-4AC2-9B9B-50D8138CA18C}">
      <dsp:nvSpPr>
        <dsp:cNvPr id="0" name=""/>
        <dsp:cNvSpPr/>
      </dsp:nvSpPr>
      <dsp:spPr>
        <a:xfrm>
          <a:off x="0" y="1354531"/>
          <a:ext cx="6096000"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70485" rIns="70485" bIns="70485" numCol="1" spcCol="1270" anchor="t" anchorCtr="0">
          <a:noAutofit/>
        </a:bodyPr>
        <a:lstStyle/>
        <a:p>
          <a:pPr marL="285750" lvl="1" indent="-285750" algn="r" defTabSz="1289050" rtl="1">
            <a:lnSpc>
              <a:spcPct val="90000"/>
            </a:lnSpc>
            <a:spcBef>
              <a:spcPct val="0"/>
            </a:spcBef>
            <a:spcAft>
              <a:spcPct val="15000"/>
            </a:spcAft>
            <a:buChar char="•"/>
          </a:pPr>
          <a:r>
            <a:rPr lang="ar-OM" sz="2900" kern="1200" dirty="0"/>
            <a:t>التوجه الى تحصين شبكة الولوج أيضا بالإضافة الى شبكة الأساسية (الحرجة)</a:t>
          </a:r>
          <a:endParaRPr lang="en-US" sz="2900" kern="1200" dirty="0"/>
        </a:p>
        <a:p>
          <a:pPr marL="285750" lvl="1" indent="-285750" algn="r" defTabSz="1289050" rtl="1">
            <a:lnSpc>
              <a:spcPct val="90000"/>
            </a:lnSpc>
            <a:spcBef>
              <a:spcPct val="0"/>
            </a:spcBef>
            <a:spcAft>
              <a:spcPct val="15000"/>
            </a:spcAft>
            <a:buChar char="•"/>
          </a:pPr>
          <a:r>
            <a:rPr lang="ar-OM" sz="2900" kern="1200" dirty="0"/>
            <a:t>وضع التشريعات اللازمة لمشاركة الموارد البشرية والمادية بين المشغلين</a:t>
          </a:r>
          <a:endParaRPr lang="en-US" sz="2900" kern="1200" dirty="0"/>
        </a:p>
        <a:p>
          <a:pPr marL="285750" lvl="1" indent="-285750" algn="r" defTabSz="1289050" rtl="1">
            <a:lnSpc>
              <a:spcPct val="90000"/>
            </a:lnSpc>
            <a:spcBef>
              <a:spcPct val="0"/>
            </a:spcBef>
            <a:spcAft>
              <a:spcPct val="15000"/>
            </a:spcAft>
            <a:buChar char="•"/>
          </a:pPr>
          <a:r>
            <a:rPr lang="ar-OM" sz="2900" kern="1200" dirty="0"/>
            <a:t>عدم إغفال تجهيز مراكز الاتصالات التابعة للمشغلين لتلقي الاعداد الهائلة من المكالمات </a:t>
          </a:r>
          <a:endParaRPr lang="en-US" sz="2900" kern="1200" dirty="0"/>
        </a:p>
      </dsp:txBody>
      <dsp:txXfrm>
        <a:off x="0" y="1354531"/>
        <a:ext cx="6096000" cy="27094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305-C635-40AF-A854-60E755005DA7}">
      <dsp:nvSpPr>
        <dsp:cNvPr id="0" name=""/>
        <dsp:cNvSpPr/>
      </dsp:nvSpPr>
      <dsp:spPr>
        <a:xfrm>
          <a:off x="0" y="1354531"/>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EB4CB-A6DB-4B70-BFF5-FBE46CF1E51D}">
      <dsp:nvSpPr>
        <dsp:cNvPr id="0" name=""/>
        <dsp:cNvSpPr/>
      </dsp:nvSpPr>
      <dsp:spPr>
        <a:xfrm>
          <a:off x="1584959" y="0"/>
          <a:ext cx="4511040"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b" anchorCtr="0">
          <a:noAutofit/>
        </a:bodyPr>
        <a:lstStyle/>
        <a:p>
          <a:pPr marL="0" lvl="0" indent="0" algn="l" defTabSz="2000250" rtl="1">
            <a:lnSpc>
              <a:spcPct val="90000"/>
            </a:lnSpc>
            <a:spcBef>
              <a:spcPct val="0"/>
            </a:spcBef>
            <a:spcAft>
              <a:spcPct val="35000"/>
            </a:spcAft>
            <a:buNone/>
          </a:pPr>
          <a:r>
            <a:rPr lang="ar-OM" sz="4500" kern="1200" dirty="0"/>
            <a:t>لبان </a:t>
          </a:r>
          <a:endParaRPr lang="en-US" sz="4500" kern="1200" dirty="0"/>
        </a:p>
      </dsp:txBody>
      <dsp:txXfrm>
        <a:off x="1584959" y="0"/>
        <a:ext cx="4511040" cy="1354531"/>
      </dsp:txXfrm>
    </dsp:sp>
    <dsp:sp modelId="{E9ECC71F-760C-407F-830B-681737631B7F}">
      <dsp:nvSpPr>
        <dsp:cNvPr id="0" name=""/>
        <dsp:cNvSpPr/>
      </dsp:nvSpPr>
      <dsp:spPr>
        <a:xfrm>
          <a:off x="0" y="0"/>
          <a:ext cx="1584960" cy="135453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rtl="1">
            <a:lnSpc>
              <a:spcPct val="90000"/>
            </a:lnSpc>
            <a:spcBef>
              <a:spcPct val="0"/>
            </a:spcBef>
            <a:spcAft>
              <a:spcPct val="35000"/>
            </a:spcAft>
            <a:buNone/>
          </a:pPr>
          <a:r>
            <a:rPr lang="ar-OM" sz="4500" kern="1200" dirty="0"/>
            <a:t>2018</a:t>
          </a:r>
          <a:endParaRPr lang="en-US" sz="4500" kern="1200" dirty="0"/>
        </a:p>
      </dsp:txBody>
      <dsp:txXfrm>
        <a:off x="66135" y="66135"/>
        <a:ext cx="1452690" cy="1288396"/>
      </dsp:txXfrm>
    </dsp:sp>
    <dsp:sp modelId="{D1D9A803-8606-4AC2-9B9B-50D8138CA18C}">
      <dsp:nvSpPr>
        <dsp:cNvPr id="0" name=""/>
        <dsp:cNvSpPr/>
      </dsp:nvSpPr>
      <dsp:spPr>
        <a:xfrm>
          <a:off x="0" y="1354531"/>
          <a:ext cx="6096000"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285750" lvl="1" indent="-285750" algn="r" defTabSz="1511300" rtl="1">
            <a:lnSpc>
              <a:spcPct val="90000"/>
            </a:lnSpc>
            <a:spcBef>
              <a:spcPct val="0"/>
            </a:spcBef>
            <a:spcAft>
              <a:spcPct val="15000"/>
            </a:spcAft>
            <a:buChar char="•"/>
          </a:pPr>
          <a:r>
            <a:rPr lang="ar-SA" sz="3400" kern="1200" dirty="0"/>
            <a:t>ايجاد حلول بديله لتوليد </a:t>
          </a:r>
          <a:r>
            <a:rPr lang="ar-SA" sz="3400" kern="1200" dirty="0" err="1"/>
            <a:t>الطاقه</a:t>
          </a:r>
          <a:r>
            <a:rPr lang="ar-SA" sz="3400" kern="1200" dirty="0"/>
            <a:t> في المحطات</a:t>
          </a:r>
          <a:endParaRPr lang="en-US" sz="3400" kern="1200" dirty="0"/>
        </a:p>
        <a:p>
          <a:pPr marL="285750" lvl="1" indent="-285750" algn="r" defTabSz="1511300" rtl="1">
            <a:lnSpc>
              <a:spcPct val="90000"/>
            </a:lnSpc>
            <a:spcBef>
              <a:spcPct val="0"/>
            </a:spcBef>
            <a:spcAft>
              <a:spcPct val="15000"/>
            </a:spcAft>
            <a:buChar char="•"/>
          </a:pPr>
          <a:r>
            <a:rPr lang="ar-OM" sz="3400" kern="1200" dirty="0"/>
            <a:t>إيجاد الحلول البديلة لتعطل مراكز البيانات لشركات الاتصالات</a:t>
          </a:r>
          <a:r>
            <a:rPr lang="ar-SA" sz="3400" kern="1200" dirty="0"/>
            <a:t> </a:t>
          </a:r>
          <a:endParaRPr lang="en-US" sz="3400" kern="1200" dirty="0"/>
        </a:p>
        <a:p>
          <a:pPr marL="285750" lvl="1" indent="-285750" algn="r" defTabSz="1511300" rtl="1">
            <a:lnSpc>
              <a:spcPct val="90000"/>
            </a:lnSpc>
            <a:spcBef>
              <a:spcPct val="0"/>
            </a:spcBef>
            <a:spcAft>
              <a:spcPct val="15000"/>
            </a:spcAft>
            <a:buChar char="•"/>
          </a:pPr>
          <a:r>
            <a:rPr lang="ar-OM" sz="3400" kern="1200" dirty="0"/>
            <a:t>الاستفادة من هواة اللاسلكي </a:t>
          </a:r>
          <a:endParaRPr lang="en-US" sz="3400" kern="1200" dirty="0"/>
        </a:p>
      </dsp:txBody>
      <dsp:txXfrm>
        <a:off x="0" y="1354531"/>
        <a:ext cx="6096000" cy="2709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1E86D-E4E7-4E2E-8E0E-C2684B7C0E30}">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47569-81E2-46B2-988C-2FCF3AF11F73}">
      <dsp:nvSpPr>
        <dsp:cNvPr id="0" name=""/>
        <dsp:cNvSpPr/>
      </dsp:nvSpPr>
      <dsp:spPr>
        <a:xfrm>
          <a:off x="304800" y="39906"/>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مقتطفات عن خطة </a:t>
          </a:r>
          <a:r>
            <a:rPr lang="ar-OM" sz="2300" kern="1200" dirty="0" err="1">
              <a:solidFill>
                <a:prstClr val="white"/>
              </a:solidFill>
              <a:latin typeface="Calibri"/>
              <a:ea typeface="+mn-ea"/>
              <a:cs typeface="Arial" panose="020B0604020202020204" pitchFamily="34" charset="0"/>
            </a:rPr>
            <a:t>الطوارىء</a:t>
          </a:r>
          <a:endParaRPr lang="en-US" sz="2300" kern="1200" dirty="0">
            <a:solidFill>
              <a:prstClr val="white"/>
            </a:solidFill>
            <a:latin typeface="Calibri"/>
            <a:ea typeface="+mn-ea"/>
            <a:cs typeface="Arial" panose="020B0604020202020204" pitchFamily="34" charset="0"/>
          </a:endParaRPr>
        </a:p>
      </dsp:txBody>
      <dsp:txXfrm>
        <a:off x="337944" y="73050"/>
        <a:ext cx="4200912" cy="612672"/>
      </dsp:txXfrm>
    </dsp:sp>
    <dsp:sp modelId="{CC734556-3CDA-4766-B7BF-6EEB973716D9}">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375C7C-C34F-41F0-BFB2-BD066BBD7596}">
      <dsp:nvSpPr>
        <dsp:cNvPr id="0" name=""/>
        <dsp:cNvSpPr/>
      </dsp:nvSpPr>
      <dsp:spPr>
        <a:xfrm>
          <a:off x="304800" y="1050819"/>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إرشادات خطة </a:t>
          </a:r>
          <a:r>
            <a:rPr lang="ar-OM" sz="2300" kern="1200" dirty="0" err="1">
              <a:solidFill>
                <a:prstClr val="white"/>
              </a:solidFill>
              <a:latin typeface="Calibri"/>
              <a:ea typeface="+mn-ea"/>
              <a:cs typeface="Arial" panose="020B0604020202020204" pitchFamily="34" charset="0"/>
            </a:rPr>
            <a:t>الطوارىء</a:t>
          </a:r>
          <a:endParaRPr lang="en-US" sz="2300" kern="1200" dirty="0">
            <a:solidFill>
              <a:prstClr val="white"/>
            </a:solidFill>
            <a:latin typeface="Calibri"/>
            <a:ea typeface="+mn-ea"/>
            <a:cs typeface="Arial" panose="020B0604020202020204" pitchFamily="34" charset="0"/>
          </a:endParaRPr>
        </a:p>
      </dsp:txBody>
      <dsp:txXfrm>
        <a:off x="337944" y="1083963"/>
        <a:ext cx="4200912" cy="612672"/>
      </dsp:txXfrm>
    </dsp:sp>
    <dsp:sp modelId="{6789DF30-F626-4683-B7F9-8FBD887825B5}">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B3824-6AA9-42E8-9035-1DCC9AB47F23}">
      <dsp:nvSpPr>
        <dsp:cNvPr id="0" name=""/>
        <dsp:cNvSpPr/>
      </dsp:nvSpPr>
      <dsp:spPr>
        <a:xfrm>
          <a:off x="304800" y="209410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rtl="1">
            <a:lnSpc>
              <a:spcPct val="90000"/>
            </a:lnSpc>
            <a:spcBef>
              <a:spcPct val="0"/>
            </a:spcBef>
            <a:spcAft>
              <a:spcPct val="35000"/>
            </a:spcAft>
            <a:buNone/>
          </a:pPr>
          <a:r>
            <a:rPr lang="ar-OM" sz="2300" kern="1200" dirty="0">
              <a:solidFill>
                <a:prstClr val="white"/>
              </a:solidFill>
              <a:latin typeface="Calibri"/>
              <a:ea typeface="+mn-ea"/>
              <a:cs typeface="Arial" panose="020B0604020202020204" pitchFamily="34" charset="0"/>
            </a:rPr>
            <a:t>خطوات </a:t>
          </a:r>
          <a:r>
            <a:rPr lang="ar-OM" sz="2300" kern="1200">
              <a:solidFill>
                <a:prstClr val="white"/>
              </a:solidFill>
              <a:latin typeface="Calibri"/>
              <a:ea typeface="+mn-ea"/>
              <a:cs typeface="Arial" panose="020B0604020202020204" pitchFamily="34" charset="0"/>
            </a:rPr>
            <a:t>التجهيز للحالة </a:t>
          </a:r>
          <a:r>
            <a:rPr lang="ar-OM" sz="2300" kern="1200" dirty="0">
              <a:solidFill>
                <a:prstClr val="white"/>
              </a:solidFill>
              <a:latin typeface="Calibri"/>
              <a:ea typeface="+mn-ea"/>
              <a:cs typeface="Arial" panose="020B0604020202020204" pitchFamily="34" charset="0"/>
            </a:rPr>
            <a:t>الطارئة</a:t>
          </a:r>
          <a:endParaRPr lang="en-US" sz="2300" kern="1200" dirty="0">
            <a:solidFill>
              <a:prstClr val="white"/>
            </a:solidFill>
            <a:latin typeface="Calibri"/>
            <a:ea typeface="+mn-ea"/>
            <a:cs typeface="Arial" panose="020B0604020202020204" pitchFamily="34" charset="0"/>
          </a:endParaRPr>
        </a:p>
      </dsp:txBody>
      <dsp:txXfrm>
        <a:off x="337944" y="2127244"/>
        <a:ext cx="4200912" cy="612672"/>
      </dsp:txXfrm>
    </dsp:sp>
    <dsp:sp modelId="{1BBC2E68-CE53-4C30-B20D-6DD61538311C}">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A8CC15-44D1-4689-8F56-1DD05C3BB120}">
      <dsp:nvSpPr>
        <dsp:cNvPr id="0" name=""/>
        <dsp:cNvSpPr/>
      </dsp:nvSpPr>
      <dsp:spPr>
        <a:xfrm>
          <a:off x="304800" y="313738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22350" rtl="1">
            <a:lnSpc>
              <a:spcPct val="90000"/>
            </a:lnSpc>
            <a:spcBef>
              <a:spcPct val="0"/>
            </a:spcBef>
            <a:spcAft>
              <a:spcPct val="35000"/>
            </a:spcAft>
            <a:buFont typeface="Wingdings" panose="05000000000000000000" pitchFamily="2" charset="2"/>
            <a:buNone/>
          </a:pPr>
          <a:r>
            <a:rPr lang="ar-OM" sz="2300" kern="1200" dirty="0">
              <a:solidFill>
                <a:prstClr val="white"/>
              </a:solidFill>
              <a:latin typeface="Calibri"/>
              <a:ea typeface="+mn-ea"/>
              <a:cs typeface="Arial" panose="020B0604020202020204" pitchFamily="34" charset="0"/>
            </a:rPr>
            <a:t>الدروس المستفادة من الحالات </a:t>
          </a:r>
        </a:p>
      </dsp:txBody>
      <dsp:txXfrm>
        <a:off x="337944" y="3170524"/>
        <a:ext cx="420091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99140-8CAE-4CB6-9214-C91B26AC21B1}">
      <dsp:nvSpPr>
        <dsp:cNvPr id="0" name=""/>
        <dsp:cNvSpPr/>
      </dsp:nvSpPr>
      <dsp:spPr>
        <a:xfrm>
          <a:off x="3119284" y="2233270"/>
          <a:ext cx="1829497" cy="18294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ar-OM" sz="3400" kern="1200" dirty="0"/>
            <a:t>المنظومة</a:t>
          </a:r>
          <a:endParaRPr lang="en-US" sz="3400" kern="1200" dirty="0"/>
        </a:p>
      </dsp:txBody>
      <dsp:txXfrm>
        <a:off x="3387208" y="2501194"/>
        <a:ext cx="1293649" cy="1293649"/>
      </dsp:txXfrm>
    </dsp:sp>
    <dsp:sp modelId="{F483CC60-D6B1-480D-9F85-7983D866E762}">
      <dsp:nvSpPr>
        <dsp:cNvPr id="0" name=""/>
        <dsp:cNvSpPr/>
      </dsp:nvSpPr>
      <dsp:spPr>
        <a:xfrm rot="10800000">
          <a:off x="1263927" y="2887315"/>
          <a:ext cx="1753313" cy="5214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A096B7-536A-444F-B520-0AE9CC0F3981}">
      <dsp:nvSpPr>
        <dsp:cNvPr id="0" name=""/>
        <dsp:cNvSpPr/>
      </dsp:nvSpPr>
      <dsp:spPr>
        <a:xfrm>
          <a:off x="623603" y="2635759"/>
          <a:ext cx="1280648" cy="102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ar-OM" sz="1800" kern="1200" dirty="0"/>
            <a:t>المكتب التنفيذي للجنة الوطنية للدفاع المدني</a:t>
          </a:r>
          <a:endParaRPr lang="en-US" sz="1800" kern="1200" dirty="0"/>
        </a:p>
      </dsp:txBody>
      <dsp:txXfrm>
        <a:off x="653610" y="2665766"/>
        <a:ext cx="1220634" cy="964504"/>
      </dsp:txXfrm>
    </dsp:sp>
    <dsp:sp modelId="{16367EF6-509A-4FB5-A164-27D9D62937AA}">
      <dsp:nvSpPr>
        <dsp:cNvPr id="0" name=""/>
        <dsp:cNvSpPr/>
      </dsp:nvSpPr>
      <dsp:spPr>
        <a:xfrm rot="12960000">
          <a:off x="1625543" y="1774373"/>
          <a:ext cx="1753313" cy="5214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4323E5-7A47-4B94-AE34-7C00BD5D890F}">
      <dsp:nvSpPr>
        <dsp:cNvPr id="0" name=""/>
        <dsp:cNvSpPr/>
      </dsp:nvSpPr>
      <dsp:spPr>
        <a:xfrm>
          <a:off x="1152646" y="1007532"/>
          <a:ext cx="1280648" cy="102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ar-OM" sz="1800" kern="1200" dirty="0"/>
            <a:t>مراكز الرصد والإنذار المبكر</a:t>
          </a:r>
          <a:endParaRPr lang="en-US" sz="1800" kern="1200" dirty="0"/>
        </a:p>
      </dsp:txBody>
      <dsp:txXfrm>
        <a:off x="1182653" y="1037539"/>
        <a:ext cx="1220634" cy="964504"/>
      </dsp:txXfrm>
    </dsp:sp>
    <dsp:sp modelId="{A107D43B-F760-4DD1-B391-61515C078E6D}">
      <dsp:nvSpPr>
        <dsp:cNvPr id="0" name=""/>
        <dsp:cNvSpPr/>
      </dsp:nvSpPr>
      <dsp:spPr>
        <a:xfrm rot="15120000">
          <a:off x="2572268" y="1086538"/>
          <a:ext cx="1753313" cy="5214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6870ED-1823-49E3-A661-799DBD965BEA}">
      <dsp:nvSpPr>
        <dsp:cNvPr id="0" name=""/>
        <dsp:cNvSpPr/>
      </dsp:nvSpPr>
      <dsp:spPr>
        <a:xfrm>
          <a:off x="2537699" y="1232"/>
          <a:ext cx="1280648" cy="102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ar-OM" sz="1800" kern="1200" dirty="0"/>
            <a:t>المركز الوطني لإدارة الحالات الطارئه</a:t>
          </a:r>
          <a:endParaRPr lang="en-US" sz="1800" kern="1200" dirty="0"/>
        </a:p>
      </dsp:txBody>
      <dsp:txXfrm>
        <a:off x="2567706" y="31239"/>
        <a:ext cx="1220634" cy="964504"/>
      </dsp:txXfrm>
    </dsp:sp>
    <dsp:sp modelId="{49B3A32A-76EF-4A46-A1C4-52F02C265313}">
      <dsp:nvSpPr>
        <dsp:cNvPr id="0" name=""/>
        <dsp:cNvSpPr/>
      </dsp:nvSpPr>
      <dsp:spPr>
        <a:xfrm rot="17280000">
          <a:off x="3742485" y="1086538"/>
          <a:ext cx="1753313" cy="5214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864DFF-6996-42A5-80EE-98C2B74C87A9}">
      <dsp:nvSpPr>
        <dsp:cNvPr id="0" name=""/>
        <dsp:cNvSpPr/>
      </dsp:nvSpPr>
      <dsp:spPr>
        <a:xfrm>
          <a:off x="4249719" y="1232"/>
          <a:ext cx="1280648" cy="102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ar-OM" sz="1800" kern="1200" dirty="0"/>
            <a:t>القطاعات</a:t>
          </a:r>
          <a:endParaRPr lang="en-US" sz="1800" kern="1200" dirty="0"/>
        </a:p>
      </dsp:txBody>
      <dsp:txXfrm>
        <a:off x="4279726" y="31239"/>
        <a:ext cx="1220634" cy="964504"/>
      </dsp:txXfrm>
    </dsp:sp>
    <dsp:sp modelId="{449B154A-F950-48E8-A2EC-F67420029501}">
      <dsp:nvSpPr>
        <dsp:cNvPr id="0" name=""/>
        <dsp:cNvSpPr/>
      </dsp:nvSpPr>
      <dsp:spPr>
        <a:xfrm rot="19440000">
          <a:off x="4689210" y="1774373"/>
          <a:ext cx="1753313" cy="5214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8F66C2-DFF2-4A6B-AF6D-428072DDAE8B}">
      <dsp:nvSpPr>
        <dsp:cNvPr id="0" name=""/>
        <dsp:cNvSpPr/>
      </dsp:nvSpPr>
      <dsp:spPr>
        <a:xfrm>
          <a:off x="5634772" y="1007532"/>
          <a:ext cx="1280648" cy="102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ar-OM" sz="1800" kern="1200" dirty="0"/>
            <a:t>اللجان الفرعية للدفاع المدني</a:t>
          </a:r>
          <a:endParaRPr lang="en-US" sz="1800" kern="1200" dirty="0"/>
        </a:p>
      </dsp:txBody>
      <dsp:txXfrm>
        <a:off x="5664779" y="1037539"/>
        <a:ext cx="1220634" cy="964504"/>
      </dsp:txXfrm>
    </dsp:sp>
    <dsp:sp modelId="{912EB0EE-C51F-4B54-AE4B-CE6A35F3E6AD}">
      <dsp:nvSpPr>
        <dsp:cNvPr id="0" name=""/>
        <dsp:cNvSpPr/>
      </dsp:nvSpPr>
      <dsp:spPr>
        <a:xfrm>
          <a:off x="5050826" y="2887315"/>
          <a:ext cx="1753313" cy="52140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C4C381-E061-4654-9CB3-B644F797CABD}">
      <dsp:nvSpPr>
        <dsp:cNvPr id="0" name=""/>
        <dsp:cNvSpPr/>
      </dsp:nvSpPr>
      <dsp:spPr>
        <a:xfrm>
          <a:off x="6163815" y="2635759"/>
          <a:ext cx="1280648" cy="10245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ar-OM" sz="1800" kern="1200" dirty="0"/>
            <a:t>اللجان المحلية في الولايات</a:t>
          </a:r>
          <a:endParaRPr lang="en-US" sz="1800" kern="1200" dirty="0"/>
        </a:p>
      </dsp:txBody>
      <dsp:txXfrm>
        <a:off x="6193822" y="2665766"/>
        <a:ext cx="1220634" cy="964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064AA-2A84-42F4-A7E0-69E5EE667621}">
      <dsp:nvSpPr>
        <dsp:cNvPr id="0" name=""/>
        <dsp:cNvSpPr/>
      </dsp:nvSpPr>
      <dsp:spPr>
        <a:xfrm>
          <a:off x="3500600" y="1605168"/>
          <a:ext cx="873163" cy="8731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ar-OM" sz="1900" b="1" kern="1200" dirty="0"/>
            <a:t>المراكز</a:t>
          </a:r>
          <a:endParaRPr lang="en-US" sz="1900" b="1" kern="1200" dirty="0"/>
        </a:p>
      </dsp:txBody>
      <dsp:txXfrm>
        <a:off x="3628472" y="1733040"/>
        <a:ext cx="617419" cy="617419"/>
      </dsp:txXfrm>
    </dsp:sp>
    <dsp:sp modelId="{5631CB84-378B-42EA-9C8D-099BDEC79AF5}">
      <dsp:nvSpPr>
        <dsp:cNvPr id="0" name=""/>
        <dsp:cNvSpPr/>
      </dsp:nvSpPr>
      <dsp:spPr>
        <a:xfrm rot="16200000">
          <a:off x="3827982" y="1223869"/>
          <a:ext cx="218400" cy="362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60742" y="1329205"/>
        <a:ext cx="152880" cy="217730"/>
      </dsp:txXfrm>
    </dsp:sp>
    <dsp:sp modelId="{C04BBD3A-C546-4DB2-9B63-2B51FD9613AF}">
      <dsp:nvSpPr>
        <dsp:cNvPr id="0" name=""/>
        <dsp:cNvSpPr/>
      </dsp:nvSpPr>
      <dsp:spPr>
        <a:xfrm>
          <a:off x="3042105" y="-99795"/>
          <a:ext cx="1790154" cy="12928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OM" sz="2000" kern="1200" dirty="0"/>
            <a:t>مركز التنبؤات وعمليات الرصد</a:t>
          </a:r>
          <a:endParaRPr lang="en-US" sz="2000" kern="1200" dirty="0"/>
        </a:p>
      </dsp:txBody>
      <dsp:txXfrm>
        <a:off x="3304267" y="89544"/>
        <a:ext cx="1265830" cy="914209"/>
      </dsp:txXfrm>
    </dsp:sp>
    <dsp:sp modelId="{A849C775-FBEC-4269-A647-9766A779579A}">
      <dsp:nvSpPr>
        <dsp:cNvPr id="0" name=""/>
        <dsp:cNvSpPr/>
      </dsp:nvSpPr>
      <dsp:spPr>
        <a:xfrm rot="19800000">
          <a:off x="4356419" y="1577653"/>
          <a:ext cx="140672" cy="362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59246" y="1660780"/>
        <a:ext cx="98470" cy="217730"/>
      </dsp:txXfrm>
    </dsp:sp>
    <dsp:sp modelId="{AEDA3C4F-46EE-4A71-AD06-A58856DE4382}">
      <dsp:nvSpPr>
        <dsp:cNvPr id="0" name=""/>
        <dsp:cNvSpPr/>
      </dsp:nvSpPr>
      <dsp:spPr>
        <a:xfrm>
          <a:off x="4337658" y="675014"/>
          <a:ext cx="1788638" cy="12383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OM" sz="2000" kern="1200" dirty="0"/>
            <a:t>شبكة الرصد الإشعاعي</a:t>
          </a:r>
          <a:endParaRPr lang="en-US" sz="2000" kern="1200" dirty="0"/>
        </a:p>
      </dsp:txBody>
      <dsp:txXfrm>
        <a:off x="4599598" y="856369"/>
        <a:ext cx="1264758" cy="875659"/>
      </dsp:txXfrm>
    </dsp:sp>
    <dsp:sp modelId="{DD6B5F44-E6AE-4E90-94C3-AE135F9E97E2}">
      <dsp:nvSpPr>
        <dsp:cNvPr id="0" name=""/>
        <dsp:cNvSpPr/>
      </dsp:nvSpPr>
      <dsp:spPr>
        <a:xfrm rot="1800000">
          <a:off x="4356419" y="2142963"/>
          <a:ext cx="140672" cy="362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59246" y="2204989"/>
        <a:ext cx="98470" cy="217730"/>
      </dsp:txXfrm>
    </dsp:sp>
    <dsp:sp modelId="{1D2BD2F7-CFE3-4293-821A-05FC6A580CA9}">
      <dsp:nvSpPr>
        <dsp:cNvPr id="0" name=""/>
        <dsp:cNvSpPr/>
      </dsp:nvSpPr>
      <dsp:spPr>
        <a:xfrm>
          <a:off x="4337658" y="2170115"/>
          <a:ext cx="1788638" cy="12383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OM" sz="2000" kern="1200" dirty="0"/>
            <a:t>الشبكة الهيدرومترية</a:t>
          </a:r>
          <a:endParaRPr lang="en-US" sz="2000" kern="1200" dirty="0"/>
        </a:p>
      </dsp:txBody>
      <dsp:txXfrm>
        <a:off x="4599598" y="2351470"/>
        <a:ext cx="1264758" cy="875659"/>
      </dsp:txXfrm>
    </dsp:sp>
    <dsp:sp modelId="{4F9C2AE5-9BAF-4F72-9129-3867C218F10F}">
      <dsp:nvSpPr>
        <dsp:cNvPr id="0" name=""/>
        <dsp:cNvSpPr/>
      </dsp:nvSpPr>
      <dsp:spPr>
        <a:xfrm rot="5400000">
          <a:off x="3822814" y="2506204"/>
          <a:ext cx="228734" cy="362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57124" y="2544470"/>
        <a:ext cx="160114" cy="217730"/>
      </dsp:txXfrm>
    </dsp:sp>
    <dsp:sp modelId="{785ECFB8-6F46-41AE-88A7-D55572E23E57}">
      <dsp:nvSpPr>
        <dsp:cNvPr id="0" name=""/>
        <dsp:cNvSpPr/>
      </dsp:nvSpPr>
      <dsp:spPr>
        <a:xfrm>
          <a:off x="3074844" y="2909906"/>
          <a:ext cx="1724675" cy="12538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OM" sz="2000" kern="1200" dirty="0"/>
            <a:t>المركز الوطني متعدد المخاطر</a:t>
          </a:r>
          <a:endParaRPr lang="en-US" sz="2000" kern="1200" dirty="0"/>
        </a:p>
      </dsp:txBody>
      <dsp:txXfrm>
        <a:off x="3327417" y="3093534"/>
        <a:ext cx="1219529" cy="886632"/>
      </dsp:txXfrm>
    </dsp:sp>
    <dsp:sp modelId="{45F1CDAC-9601-4986-9E5C-5A4EF70B7FEB}">
      <dsp:nvSpPr>
        <dsp:cNvPr id="0" name=""/>
        <dsp:cNvSpPr/>
      </dsp:nvSpPr>
      <dsp:spPr>
        <a:xfrm rot="9000000">
          <a:off x="3370805" y="2145253"/>
          <a:ext cx="145676" cy="362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411580" y="2206903"/>
        <a:ext cx="101973" cy="217730"/>
      </dsp:txXfrm>
    </dsp:sp>
    <dsp:sp modelId="{FF1128CC-78B6-445A-ACCD-F6DB04D98876}">
      <dsp:nvSpPr>
        <dsp:cNvPr id="0" name=""/>
        <dsp:cNvSpPr/>
      </dsp:nvSpPr>
      <dsp:spPr>
        <a:xfrm>
          <a:off x="1722302" y="2209002"/>
          <a:ext cx="1840167" cy="11605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OM" sz="2000" kern="1200" dirty="0"/>
            <a:t>إدارة الوقاية من الأمراض المعدية</a:t>
          </a:r>
          <a:endParaRPr lang="en-US" sz="2000" kern="1200" dirty="0"/>
        </a:p>
      </dsp:txBody>
      <dsp:txXfrm>
        <a:off x="1991788" y="2378967"/>
        <a:ext cx="1301195" cy="820665"/>
      </dsp:txXfrm>
    </dsp:sp>
    <dsp:sp modelId="{4B6F7534-68A6-48FE-B1E5-66B6B7DAC499}">
      <dsp:nvSpPr>
        <dsp:cNvPr id="0" name=""/>
        <dsp:cNvSpPr/>
      </dsp:nvSpPr>
      <dsp:spPr>
        <a:xfrm rot="12600000">
          <a:off x="3392185" y="1582932"/>
          <a:ext cx="129135" cy="362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428330" y="1665193"/>
        <a:ext cx="90395" cy="217730"/>
      </dsp:txXfrm>
    </dsp:sp>
    <dsp:sp modelId="{624DDE93-9B83-442E-AE7F-0CC24AFE06D6}">
      <dsp:nvSpPr>
        <dsp:cNvPr id="0" name=""/>
        <dsp:cNvSpPr/>
      </dsp:nvSpPr>
      <dsp:spPr>
        <a:xfrm>
          <a:off x="1752912" y="624867"/>
          <a:ext cx="1778947" cy="1338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OM" sz="2000" kern="1200" dirty="0"/>
            <a:t>مركز رصد الزلازل</a:t>
          </a:r>
          <a:endParaRPr lang="en-US" sz="2000" kern="1200" dirty="0"/>
        </a:p>
      </dsp:txBody>
      <dsp:txXfrm>
        <a:off x="2013433" y="820910"/>
        <a:ext cx="1257905" cy="946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1E625-106E-4877-BFB5-A462B8FC37B8}">
      <dsp:nvSpPr>
        <dsp:cNvPr id="0" name=""/>
        <dsp:cNvSpPr/>
      </dsp:nvSpPr>
      <dsp:spPr>
        <a:xfrm rot="10800000">
          <a:off x="1198288" y="1419"/>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76200" rIns="142240" bIns="76200" numCol="1" spcCol="1270" anchor="ctr" anchorCtr="0">
          <a:noAutofit/>
        </a:bodyPr>
        <a:lstStyle/>
        <a:p>
          <a:pPr marL="0" lvl="0" indent="0" algn="ctr" defTabSz="889000">
            <a:lnSpc>
              <a:spcPct val="90000"/>
            </a:lnSpc>
            <a:spcBef>
              <a:spcPct val="0"/>
            </a:spcBef>
            <a:spcAft>
              <a:spcPct val="35000"/>
            </a:spcAft>
            <a:buNone/>
          </a:pPr>
          <a:r>
            <a:rPr lang="ar-OM" sz="2000" kern="1200" dirty="0"/>
            <a:t>الإعلام والتوعية العامة</a:t>
          </a:r>
          <a:endParaRPr lang="en-US" sz="2000" kern="1200" dirty="0"/>
        </a:p>
      </dsp:txBody>
      <dsp:txXfrm rot="10800000">
        <a:off x="1298916" y="1419"/>
        <a:ext cx="4257250" cy="402511"/>
      </dsp:txXfrm>
    </dsp:sp>
    <dsp:sp modelId="{75B41B74-10E9-4C0B-9027-B43827BC4B69}">
      <dsp:nvSpPr>
        <dsp:cNvPr id="0" name=""/>
        <dsp:cNvSpPr/>
      </dsp:nvSpPr>
      <dsp:spPr>
        <a:xfrm>
          <a:off x="997033" y="1419"/>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B117C-3DA6-49A5-8FD7-0E8D5794BCA0}">
      <dsp:nvSpPr>
        <dsp:cNvPr id="0" name=""/>
        <dsp:cNvSpPr/>
      </dsp:nvSpPr>
      <dsp:spPr>
        <a:xfrm rot="10800000">
          <a:off x="1198288" y="524084"/>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76200" rIns="142240" bIns="76200" numCol="1" spcCol="1270" anchor="ctr" anchorCtr="0">
          <a:noAutofit/>
        </a:bodyPr>
        <a:lstStyle/>
        <a:p>
          <a:pPr marL="0" lvl="0" indent="0" algn="ctr" defTabSz="889000">
            <a:lnSpc>
              <a:spcPct val="90000"/>
            </a:lnSpc>
            <a:spcBef>
              <a:spcPct val="0"/>
            </a:spcBef>
            <a:spcAft>
              <a:spcPct val="35000"/>
            </a:spcAft>
            <a:buNone/>
          </a:pPr>
          <a:r>
            <a:rPr lang="ar-OM" sz="2000" kern="1200" dirty="0"/>
            <a:t>البحث والإنقاذ</a:t>
          </a:r>
          <a:endParaRPr lang="en-US" sz="2000" kern="1200" dirty="0"/>
        </a:p>
      </dsp:txBody>
      <dsp:txXfrm rot="10800000">
        <a:off x="1298916" y="524084"/>
        <a:ext cx="4257250" cy="402511"/>
      </dsp:txXfrm>
    </dsp:sp>
    <dsp:sp modelId="{44B7ACC2-34B0-44F8-A2E5-EB87A64582A3}">
      <dsp:nvSpPr>
        <dsp:cNvPr id="0" name=""/>
        <dsp:cNvSpPr/>
      </dsp:nvSpPr>
      <dsp:spPr>
        <a:xfrm>
          <a:off x="997033" y="524084"/>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BCEF5-9318-4B46-A1A0-6956DF062BD6}">
      <dsp:nvSpPr>
        <dsp:cNvPr id="0" name=""/>
        <dsp:cNvSpPr/>
      </dsp:nvSpPr>
      <dsp:spPr>
        <a:xfrm rot="10800000">
          <a:off x="1198288" y="1046748"/>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76200" rIns="142240" bIns="76200" numCol="1" spcCol="1270" anchor="ctr" anchorCtr="0">
          <a:noAutofit/>
        </a:bodyPr>
        <a:lstStyle/>
        <a:p>
          <a:pPr marL="0" lvl="0" indent="0" algn="ctr" defTabSz="889000">
            <a:lnSpc>
              <a:spcPct val="90000"/>
            </a:lnSpc>
            <a:spcBef>
              <a:spcPct val="0"/>
            </a:spcBef>
            <a:spcAft>
              <a:spcPct val="35000"/>
            </a:spcAft>
            <a:buNone/>
          </a:pPr>
          <a:r>
            <a:rPr lang="ar-OM" sz="2000" kern="1200" dirty="0"/>
            <a:t>الإغاثة والإيواء</a:t>
          </a:r>
          <a:endParaRPr lang="en-US" sz="2000" kern="1200" dirty="0"/>
        </a:p>
      </dsp:txBody>
      <dsp:txXfrm rot="10800000">
        <a:off x="1298916" y="1046748"/>
        <a:ext cx="4257250" cy="402511"/>
      </dsp:txXfrm>
    </dsp:sp>
    <dsp:sp modelId="{6C1FD4A1-C42C-4655-AE8C-8BB204D3E42C}">
      <dsp:nvSpPr>
        <dsp:cNvPr id="0" name=""/>
        <dsp:cNvSpPr/>
      </dsp:nvSpPr>
      <dsp:spPr>
        <a:xfrm>
          <a:off x="997033" y="1046748"/>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1F53CE-A9B9-42FE-8616-DF30C2AA568B}">
      <dsp:nvSpPr>
        <dsp:cNvPr id="0" name=""/>
        <dsp:cNvSpPr/>
      </dsp:nvSpPr>
      <dsp:spPr>
        <a:xfrm rot="10800000">
          <a:off x="1198288" y="1569412"/>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76200" rIns="142240" bIns="76200" numCol="1" spcCol="1270" anchor="ctr" anchorCtr="0">
          <a:noAutofit/>
        </a:bodyPr>
        <a:lstStyle/>
        <a:p>
          <a:pPr marL="0" lvl="0" indent="0" algn="ctr" defTabSz="889000">
            <a:lnSpc>
              <a:spcPct val="90000"/>
            </a:lnSpc>
            <a:spcBef>
              <a:spcPct val="0"/>
            </a:spcBef>
            <a:spcAft>
              <a:spcPct val="35000"/>
            </a:spcAft>
            <a:buNone/>
          </a:pPr>
          <a:r>
            <a:rPr lang="ar-OM" sz="2000" kern="1200" dirty="0"/>
            <a:t>الاستجابة الطبية والصحة العامة</a:t>
          </a:r>
          <a:endParaRPr lang="en-US" sz="2000" kern="1200" dirty="0"/>
        </a:p>
      </dsp:txBody>
      <dsp:txXfrm rot="10800000">
        <a:off x="1298916" y="1569412"/>
        <a:ext cx="4257250" cy="402511"/>
      </dsp:txXfrm>
    </dsp:sp>
    <dsp:sp modelId="{63E19FED-C522-46B9-A721-5708E0928DEA}">
      <dsp:nvSpPr>
        <dsp:cNvPr id="0" name=""/>
        <dsp:cNvSpPr/>
      </dsp:nvSpPr>
      <dsp:spPr>
        <a:xfrm>
          <a:off x="997033" y="1569412"/>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56876-A631-433C-BA90-4C3B0F61372C}">
      <dsp:nvSpPr>
        <dsp:cNvPr id="0" name=""/>
        <dsp:cNvSpPr/>
      </dsp:nvSpPr>
      <dsp:spPr>
        <a:xfrm rot="10800000">
          <a:off x="1198288" y="2092076"/>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76200" rIns="142240" bIns="76200" numCol="1" spcCol="1270" anchor="ctr" anchorCtr="0">
          <a:noAutofit/>
        </a:bodyPr>
        <a:lstStyle/>
        <a:p>
          <a:pPr marL="0" lvl="0" indent="0" algn="ctr" defTabSz="889000">
            <a:lnSpc>
              <a:spcPct val="90000"/>
            </a:lnSpc>
            <a:spcBef>
              <a:spcPct val="0"/>
            </a:spcBef>
            <a:spcAft>
              <a:spcPct val="35000"/>
            </a:spcAft>
            <a:buNone/>
          </a:pPr>
          <a:r>
            <a:rPr lang="ar-OM" sz="2000" kern="1200" dirty="0"/>
            <a:t>الاستجابة لحوادث المواد الخطرة</a:t>
          </a:r>
          <a:endParaRPr lang="en-US" sz="2000" b="1" u="sng" kern="1200" dirty="0">
            <a:solidFill>
              <a:srgbClr val="FF0000"/>
            </a:solidFill>
          </a:endParaRPr>
        </a:p>
      </dsp:txBody>
      <dsp:txXfrm rot="10800000">
        <a:off x="1298916" y="2092076"/>
        <a:ext cx="4257250" cy="402511"/>
      </dsp:txXfrm>
    </dsp:sp>
    <dsp:sp modelId="{12DBD73D-308E-4A25-B55D-3B0585C0C9C4}">
      <dsp:nvSpPr>
        <dsp:cNvPr id="0" name=""/>
        <dsp:cNvSpPr/>
      </dsp:nvSpPr>
      <dsp:spPr>
        <a:xfrm>
          <a:off x="997033" y="2092076"/>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E17CD-A6A6-4994-BCAE-5D9272AA53D0}">
      <dsp:nvSpPr>
        <dsp:cNvPr id="0" name=""/>
        <dsp:cNvSpPr/>
      </dsp:nvSpPr>
      <dsp:spPr>
        <a:xfrm rot="10800000">
          <a:off x="1198288" y="2614740"/>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76200" rIns="142240" bIns="76200" numCol="1" spcCol="1270" anchor="ctr" anchorCtr="0">
          <a:noAutofit/>
        </a:bodyPr>
        <a:lstStyle/>
        <a:p>
          <a:pPr marL="0" lvl="0" indent="0" algn="ctr" defTabSz="889000">
            <a:lnSpc>
              <a:spcPct val="90000"/>
            </a:lnSpc>
            <a:spcBef>
              <a:spcPct val="0"/>
            </a:spcBef>
            <a:spcAft>
              <a:spcPct val="35000"/>
            </a:spcAft>
            <a:buNone/>
          </a:pPr>
          <a:r>
            <a:rPr lang="ar-OM" sz="2000" kern="1200" dirty="0"/>
            <a:t>شؤون الضحايا والمفقودين</a:t>
          </a:r>
          <a:endParaRPr lang="en-US" sz="2000" b="1" u="sng" kern="1200" dirty="0">
            <a:solidFill>
              <a:schemeClr val="accent2">
                <a:lumMod val="75000"/>
              </a:schemeClr>
            </a:solidFill>
          </a:endParaRPr>
        </a:p>
      </dsp:txBody>
      <dsp:txXfrm rot="10800000">
        <a:off x="1298916" y="2614740"/>
        <a:ext cx="4257250" cy="402511"/>
      </dsp:txXfrm>
    </dsp:sp>
    <dsp:sp modelId="{138F3E53-FA3D-491A-9B8E-D037E31CF7CB}">
      <dsp:nvSpPr>
        <dsp:cNvPr id="0" name=""/>
        <dsp:cNvSpPr/>
      </dsp:nvSpPr>
      <dsp:spPr>
        <a:xfrm>
          <a:off x="997033" y="2614740"/>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86C271-86F3-4FB8-A654-D867B8CF68CE}">
      <dsp:nvSpPr>
        <dsp:cNvPr id="0" name=""/>
        <dsp:cNvSpPr/>
      </dsp:nvSpPr>
      <dsp:spPr>
        <a:xfrm rot="10800000">
          <a:off x="1198288" y="3137404"/>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76200" rIns="142240" bIns="76200" numCol="1" spcCol="1270" anchor="ctr" anchorCtr="0">
          <a:noAutofit/>
        </a:bodyPr>
        <a:lstStyle/>
        <a:p>
          <a:pPr marL="0" lvl="0" indent="0" algn="ctr" defTabSz="889000">
            <a:lnSpc>
              <a:spcPct val="90000"/>
            </a:lnSpc>
            <a:spcBef>
              <a:spcPct val="0"/>
            </a:spcBef>
            <a:spcAft>
              <a:spcPct val="35000"/>
            </a:spcAft>
            <a:buNone/>
          </a:pPr>
          <a:r>
            <a:rPr lang="ar-OM" sz="2000" b="1" u="sng" kern="1200" dirty="0">
              <a:solidFill>
                <a:schemeClr val="accent2">
                  <a:lumMod val="75000"/>
                </a:schemeClr>
              </a:solidFill>
            </a:rPr>
            <a:t>الرصد والإنذار المبكر </a:t>
          </a:r>
          <a:endParaRPr lang="en-US" sz="2000" kern="1200" dirty="0"/>
        </a:p>
      </dsp:txBody>
      <dsp:txXfrm rot="10800000">
        <a:off x="1298916" y="3137404"/>
        <a:ext cx="4257250" cy="402511"/>
      </dsp:txXfrm>
    </dsp:sp>
    <dsp:sp modelId="{FE3D1670-E820-48A9-ADBF-75609A411688}">
      <dsp:nvSpPr>
        <dsp:cNvPr id="0" name=""/>
        <dsp:cNvSpPr/>
      </dsp:nvSpPr>
      <dsp:spPr>
        <a:xfrm>
          <a:off x="997033" y="3137404"/>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D09F6-8987-472C-B172-FBFB32E6AE8F}">
      <dsp:nvSpPr>
        <dsp:cNvPr id="0" name=""/>
        <dsp:cNvSpPr/>
      </dsp:nvSpPr>
      <dsp:spPr>
        <a:xfrm rot="10800000">
          <a:off x="1198288" y="3660068"/>
          <a:ext cx="4357878" cy="402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96" tIns="68580" rIns="128016" bIns="68580" numCol="1" spcCol="1270" anchor="ctr" anchorCtr="0">
          <a:noAutofit/>
        </a:bodyPr>
        <a:lstStyle/>
        <a:p>
          <a:pPr marL="0" lvl="0" indent="0" algn="ctr" defTabSz="800100">
            <a:lnSpc>
              <a:spcPct val="90000"/>
            </a:lnSpc>
            <a:spcBef>
              <a:spcPct val="0"/>
            </a:spcBef>
            <a:spcAft>
              <a:spcPct val="35000"/>
            </a:spcAft>
            <a:buNone/>
          </a:pPr>
          <a:r>
            <a:rPr lang="ar-OM" sz="1800" b="1" u="sng" kern="1200">
              <a:solidFill>
                <a:srgbClr val="FF0000"/>
              </a:solidFill>
            </a:rPr>
            <a:t>الخدمات الاساسية </a:t>
          </a:r>
          <a:endParaRPr lang="en-US" sz="1800" kern="1200"/>
        </a:p>
      </dsp:txBody>
      <dsp:txXfrm rot="10800000">
        <a:off x="1298916" y="3660068"/>
        <a:ext cx="4257250" cy="402511"/>
      </dsp:txXfrm>
    </dsp:sp>
    <dsp:sp modelId="{E0E9742B-8FE6-45E0-AD69-9E9521A773FD}">
      <dsp:nvSpPr>
        <dsp:cNvPr id="0" name=""/>
        <dsp:cNvSpPr/>
      </dsp:nvSpPr>
      <dsp:spPr>
        <a:xfrm>
          <a:off x="997033" y="3660068"/>
          <a:ext cx="402511" cy="4025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2F1C4-BDDF-46CE-8E61-6EF767BBFE92}">
      <dsp:nvSpPr>
        <dsp:cNvPr id="0" name=""/>
        <dsp:cNvSpPr/>
      </dsp:nvSpPr>
      <dsp:spPr>
        <a:xfrm>
          <a:off x="0" y="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2009</a:t>
          </a:r>
        </a:p>
      </dsp:txBody>
      <dsp:txXfrm>
        <a:off x="21425" y="21425"/>
        <a:ext cx="3818966" cy="688670"/>
      </dsp:txXfrm>
    </dsp:sp>
    <dsp:sp modelId="{6595D880-AA7A-4776-ABF6-2DA0E60705B3}">
      <dsp:nvSpPr>
        <dsp:cNvPr id="0" name=""/>
        <dsp:cNvSpPr/>
      </dsp:nvSpPr>
      <dsp:spPr>
        <a:xfrm>
          <a:off x="350520" y="83312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2010-2011</a:t>
          </a:r>
        </a:p>
      </dsp:txBody>
      <dsp:txXfrm>
        <a:off x="371945" y="854545"/>
        <a:ext cx="3825062" cy="688669"/>
      </dsp:txXfrm>
    </dsp:sp>
    <dsp:sp modelId="{92F0CED0-0119-4B5C-BFFA-51B0FDE3EDE5}">
      <dsp:nvSpPr>
        <dsp:cNvPr id="0" name=""/>
        <dsp:cNvSpPr/>
      </dsp:nvSpPr>
      <dsp:spPr>
        <a:xfrm>
          <a:off x="701039" y="166624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2012</a:t>
          </a:r>
        </a:p>
      </dsp:txBody>
      <dsp:txXfrm>
        <a:off x="722464" y="1687665"/>
        <a:ext cx="3825062" cy="688669"/>
      </dsp:txXfrm>
    </dsp:sp>
    <dsp:sp modelId="{C0791498-2078-49E3-939C-E302860B73DC}">
      <dsp:nvSpPr>
        <dsp:cNvPr id="0" name=""/>
        <dsp:cNvSpPr/>
      </dsp:nvSpPr>
      <dsp:spPr>
        <a:xfrm>
          <a:off x="1051559" y="249936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2013-now</a:t>
          </a:r>
        </a:p>
      </dsp:txBody>
      <dsp:txXfrm>
        <a:off x="1072984" y="2520785"/>
        <a:ext cx="3825062" cy="688669"/>
      </dsp:txXfrm>
    </dsp:sp>
    <dsp:sp modelId="{23EF9D52-AC49-4CFF-B0A6-A53DD86D610F}">
      <dsp:nvSpPr>
        <dsp:cNvPr id="0" name=""/>
        <dsp:cNvSpPr/>
      </dsp:nvSpPr>
      <dsp:spPr>
        <a:xfrm>
          <a:off x="1402079" y="3332480"/>
          <a:ext cx="4693920" cy="731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ar-OM" sz="3100" kern="1200" dirty="0"/>
            <a:t>2018</a:t>
          </a:r>
          <a:endParaRPr lang="en-US" sz="3100" kern="1200" dirty="0"/>
        </a:p>
      </dsp:txBody>
      <dsp:txXfrm>
        <a:off x="1423504" y="3353905"/>
        <a:ext cx="3825062" cy="688669"/>
      </dsp:txXfrm>
    </dsp:sp>
    <dsp:sp modelId="{2933C0D7-C01D-4672-B2C8-08FCF6386B6C}">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325417" y="534416"/>
        <a:ext cx="261518" cy="357805"/>
      </dsp:txXfrm>
    </dsp:sp>
    <dsp:sp modelId="{5F7661AB-7111-41EA-AA92-38DA05ABB69B}">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675937" y="1367536"/>
        <a:ext cx="261518" cy="357805"/>
      </dsp:txXfrm>
    </dsp:sp>
    <dsp:sp modelId="{CFC2855D-EFF4-4166-8FC2-207DC5B1E5FB}">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026457" y="2188464"/>
        <a:ext cx="261518" cy="357805"/>
      </dsp:txXfrm>
    </dsp:sp>
    <dsp:sp modelId="{CC3F1527-CB64-4DAB-B066-5367D2A49CF9}">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376977" y="3029712"/>
        <a:ext cx="261518" cy="357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BF4B4-8D24-40C5-95D3-1472D6FE593A}">
      <dsp:nvSpPr>
        <dsp:cNvPr id="0" name=""/>
        <dsp:cNvSpPr/>
      </dsp:nvSpPr>
      <dsp:spPr>
        <a:xfrm>
          <a:off x="2319316" y="75179"/>
          <a:ext cx="1186904"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sp3d extrusionH="28000" prstMaterial="matte"/>
        </a:bodyPr>
        <a:lstStyle/>
        <a:p>
          <a:pPr marL="0" lvl="0" indent="0" algn="ctr" defTabSz="1689100">
            <a:lnSpc>
              <a:spcPct val="90000"/>
            </a:lnSpc>
            <a:spcBef>
              <a:spcPct val="0"/>
            </a:spcBef>
            <a:spcAft>
              <a:spcPct val="35000"/>
            </a:spcAft>
            <a:buNone/>
          </a:pPr>
          <a:r>
            <a:rPr lang="ar-OM" sz="3800" kern="1200" dirty="0">
              <a:solidFill>
                <a:schemeClr val="accent1"/>
              </a:solidFill>
              <a:latin typeface="Arabic Typesetting" pitchFamily="66" charset="-78"/>
              <a:cs typeface="Arabic Typesetting" pitchFamily="66" charset="-78"/>
            </a:rPr>
            <a:t>الجاهزية</a:t>
          </a:r>
          <a:endParaRPr lang="en-US" sz="3800" kern="1200" dirty="0">
            <a:solidFill>
              <a:schemeClr val="accent1"/>
            </a:solidFill>
            <a:latin typeface="Arabic Typesetting" pitchFamily="66" charset="-78"/>
            <a:cs typeface="Arabic Typesetting" pitchFamily="66" charset="-78"/>
          </a:endParaRPr>
        </a:p>
      </dsp:txBody>
      <dsp:txXfrm>
        <a:off x="2319316" y="75179"/>
        <a:ext cx="1186904" cy="1186904"/>
      </dsp:txXfrm>
    </dsp:sp>
    <dsp:sp modelId="{EE2D394C-AAEC-4B4E-8B46-D0FA1D73E6D8}">
      <dsp:nvSpPr>
        <dsp:cNvPr id="0" name=""/>
        <dsp:cNvSpPr/>
      </dsp:nvSpPr>
      <dsp:spPr>
        <a:xfrm>
          <a:off x="229066" y="466"/>
          <a:ext cx="3351867" cy="3351867"/>
        </a:xfrm>
        <a:prstGeom prst="circularArrow">
          <a:avLst>
            <a:gd name="adj1" fmla="val 6905"/>
            <a:gd name="adj2" fmla="val 465585"/>
            <a:gd name="adj3" fmla="val 548434"/>
            <a:gd name="adj4" fmla="val 20585981"/>
            <a:gd name="adj5" fmla="val 8056"/>
          </a:avLst>
        </a:prstGeom>
        <a:solidFill>
          <a:schemeClr val="accent1"/>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705D6E9-146C-42C6-A93A-F603F8C8C07D}">
      <dsp:nvSpPr>
        <dsp:cNvPr id="0" name=""/>
        <dsp:cNvSpPr/>
      </dsp:nvSpPr>
      <dsp:spPr>
        <a:xfrm>
          <a:off x="2319316" y="2090716"/>
          <a:ext cx="1186904"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sp3d extrusionH="28000" prstMaterial="matte"/>
        </a:bodyPr>
        <a:lstStyle/>
        <a:p>
          <a:pPr marL="0" lvl="0" indent="0" algn="ctr" defTabSz="1689100">
            <a:lnSpc>
              <a:spcPct val="90000"/>
            </a:lnSpc>
            <a:spcBef>
              <a:spcPct val="0"/>
            </a:spcBef>
            <a:spcAft>
              <a:spcPct val="35000"/>
            </a:spcAft>
            <a:buNone/>
          </a:pPr>
          <a:r>
            <a:rPr lang="ar-OM" sz="3800" kern="1200" dirty="0">
              <a:solidFill>
                <a:schemeClr val="accent1"/>
              </a:solidFill>
              <a:latin typeface="Arabic Typesetting" pitchFamily="66" charset="-78"/>
              <a:cs typeface="Arabic Typesetting" pitchFamily="66" charset="-78"/>
            </a:rPr>
            <a:t>الاستجابة</a:t>
          </a:r>
          <a:endParaRPr lang="en-US" sz="3800" kern="1200" dirty="0">
            <a:solidFill>
              <a:schemeClr val="accent1"/>
            </a:solidFill>
            <a:latin typeface="Arabic Typesetting" pitchFamily="66" charset="-78"/>
            <a:cs typeface="Arabic Typesetting" pitchFamily="66" charset="-78"/>
          </a:endParaRPr>
        </a:p>
      </dsp:txBody>
      <dsp:txXfrm>
        <a:off x="2319316" y="2090716"/>
        <a:ext cx="1186904" cy="1186904"/>
      </dsp:txXfrm>
    </dsp:sp>
    <dsp:sp modelId="{FAF26542-E9B2-43EF-A0DE-109E9CF363B9}">
      <dsp:nvSpPr>
        <dsp:cNvPr id="0" name=""/>
        <dsp:cNvSpPr/>
      </dsp:nvSpPr>
      <dsp:spPr>
        <a:xfrm>
          <a:off x="229066" y="466"/>
          <a:ext cx="3351867" cy="3351867"/>
        </a:xfrm>
        <a:prstGeom prst="circularArrow">
          <a:avLst>
            <a:gd name="adj1" fmla="val 6905"/>
            <a:gd name="adj2" fmla="val 465585"/>
            <a:gd name="adj3" fmla="val 5948434"/>
            <a:gd name="adj4" fmla="val 4385981"/>
            <a:gd name="adj5" fmla="val 8056"/>
          </a:avLst>
        </a:prstGeom>
        <a:solidFill>
          <a:schemeClr val="accent1"/>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AE716C2-A813-4A2C-A248-D1D0647C1C0C}">
      <dsp:nvSpPr>
        <dsp:cNvPr id="0" name=""/>
        <dsp:cNvSpPr/>
      </dsp:nvSpPr>
      <dsp:spPr>
        <a:xfrm>
          <a:off x="303779" y="2090716"/>
          <a:ext cx="1186904"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sp3d extrusionH="28000" prstMaterial="matte"/>
        </a:bodyPr>
        <a:lstStyle/>
        <a:p>
          <a:pPr marL="0" lvl="0" indent="0" algn="ctr" defTabSz="1689100">
            <a:lnSpc>
              <a:spcPct val="90000"/>
            </a:lnSpc>
            <a:spcBef>
              <a:spcPct val="0"/>
            </a:spcBef>
            <a:spcAft>
              <a:spcPct val="35000"/>
            </a:spcAft>
            <a:buNone/>
          </a:pPr>
          <a:r>
            <a:rPr lang="ar-OM" sz="3800" kern="1200" dirty="0">
              <a:solidFill>
                <a:schemeClr val="accent1"/>
              </a:solidFill>
              <a:latin typeface="Arabic Typesetting" pitchFamily="66" charset="-78"/>
              <a:cs typeface="Arabic Typesetting" pitchFamily="66" charset="-78"/>
            </a:rPr>
            <a:t>الاستعادة والتعافي</a:t>
          </a:r>
          <a:endParaRPr lang="en-US" sz="3800" kern="1200" dirty="0">
            <a:solidFill>
              <a:schemeClr val="accent1"/>
            </a:solidFill>
            <a:latin typeface="Arabic Typesetting" pitchFamily="66" charset="-78"/>
            <a:cs typeface="Arabic Typesetting" pitchFamily="66" charset="-78"/>
          </a:endParaRPr>
        </a:p>
      </dsp:txBody>
      <dsp:txXfrm>
        <a:off x="303779" y="2090716"/>
        <a:ext cx="1186904" cy="1186904"/>
      </dsp:txXfrm>
    </dsp:sp>
    <dsp:sp modelId="{79C2393C-7583-479B-8DAE-B0B3DF0F30B9}">
      <dsp:nvSpPr>
        <dsp:cNvPr id="0" name=""/>
        <dsp:cNvSpPr/>
      </dsp:nvSpPr>
      <dsp:spPr>
        <a:xfrm>
          <a:off x="229066" y="466"/>
          <a:ext cx="3351867" cy="3351867"/>
        </a:xfrm>
        <a:prstGeom prst="circularArrow">
          <a:avLst>
            <a:gd name="adj1" fmla="val 6905"/>
            <a:gd name="adj2" fmla="val 465585"/>
            <a:gd name="adj3" fmla="val 11348434"/>
            <a:gd name="adj4" fmla="val 9785981"/>
            <a:gd name="adj5" fmla="val 8056"/>
          </a:avLst>
        </a:prstGeom>
        <a:solidFill>
          <a:schemeClr val="accent1"/>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1F12F33-07C5-45C5-9031-29D1A91B6118}">
      <dsp:nvSpPr>
        <dsp:cNvPr id="0" name=""/>
        <dsp:cNvSpPr/>
      </dsp:nvSpPr>
      <dsp:spPr>
        <a:xfrm>
          <a:off x="303779" y="75179"/>
          <a:ext cx="1186904" cy="118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sp3d extrusionH="28000" prstMaterial="matte"/>
        </a:bodyPr>
        <a:lstStyle/>
        <a:p>
          <a:pPr marL="0" lvl="0" indent="0" algn="ctr" defTabSz="1689100">
            <a:lnSpc>
              <a:spcPct val="90000"/>
            </a:lnSpc>
            <a:spcBef>
              <a:spcPct val="0"/>
            </a:spcBef>
            <a:spcAft>
              <a:spcPct val="35000"/>
            </a:spcAft>
            <a:buNone/>
          </a:pPr>
          <a:r>
            <a:rPr lang="ar-OM" sz="3800" kern="1200" dirty="0">
              <a:solidFill>
                <a:schemeClr val="accent1"/>
              </a:solidFill>
              <a:latin typeface="Arabic Typesetting" pitchFamily="66" charset="-78"/>
              <a:cs typeface="Arabic Typesetting" pitchFamily="66" charset="-78"/>
            </a:rPr>
            <a:t>الوقاية والتخفيف</a:t>
          </a:r>
          <a:endParaRPr lang="en-US" sz="3800" kern="1200" dirty="0">
            <a:solidFill>
              <a:schemeClr val="accent1"/>
            </a:solidFill>
            <a:latin typeface="Arabic Typesetting" pitchFamily="66" charset="-78"/>
            <a:cs typeface="Arabic Typesetting" pitchFamily="66" charset="-78"/>
          </a:endParaRPr>
        </a:p>
      </dsp:txBody>
      <dsp:txXfrm>
        <a:off x="303779" y="75179"/>
        <a:ext cx="1186904" cy="1186904"/>
      </dsp:txXfrm>
    </dsp:sp>
    <dsp:sp modelId="{FC30C00A-47F4-43C9-B765-D4DB17D256BE}">
      <dsp:nvSpPr>
        <dsp:cNvPr id="0" name=""/>
        <dsp:cNvSpPr/>
      </dsp:nvSpPr>
      <dsp:spPr>
        <a:xfrm>
          <a:off x="229066" y="466"/>
          <a:ext cx="3351867" cy="3351867"/>
        </a:xfrm>
        <a:prstGeom prst="circularArrow">
          <a:avLst>
            <a:gd name="adj1" fmla="val 6905"/>
            <a:gd name="adj2" fmla="val 465585"/>
            <a:gd name="adj3" fmla="val 16748434"/>
            <a:gd name="adj4" fmla="val 15185981"/>
            <a:gd name="adj5" fmla="val 8056"/>
          </a:avLst>
        </a:prstGeom>
        <a:solidFill>
          <a:schemeClr val="accent1"/>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305-C635-40AF-A854-60E755005DA7}">
      <dsp:nvSpPr>
        <dsp:cNvPr id="0" name=""/>
        <dsp:cNvSpPr/>
      </dsp:nvSpPr>
      <dsp:spPr>
        <a:xfrm>
          <a:off x="0" y="1354531"/>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EB4CB-A6DB-4B70-BFF5-FBE46CF1E51D}">
      <dsp:nvSpPr>
        <dsp:cNvPr id="0" name=""/>
        <dsp:cNvSpPr/>
      </dsp:nvSpPr>
      <dsp:spPr>
        <a:xfrm>
          <a:off x="1584959" y="0"/>
          <a:ext cx="4511040"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b" anchorCtr="0">
          <a:noAutofit/>
        </a:bodyPr>
        <a:lstStyle/>
        <a:p>
          <a:pPr marL="0" lvl="0" indent="0" algn="l" defTabSz="2000250" rtl="1">
            <a:lnSpc>
              <a:spcPct val="90000"/>
            </a:lnSpc>
            <a:spcBef>
              <a:spcPct val="0"/>
            </a:spcBef>
            <a:spcAft>
              <a:spcPct val="35000"/>
            </a:spcAft>
            <a:buNone/>
          </a:pPr>
          <a:r>
            <a:rPr lang="ar-OM" sz="4500" kern="1200" dirty="0" err="1"/>
            <a:t>جونو</a:t>
          </a:r>
          <a:r>
            <a:rPr lang="ar-OM" sz="4500" kern="1200" dirty="0"/>
            <a:t> </a:t>
          </a:r>
          <a:endParaRPr lang="en-US" sz="4500" kern="1200" dirty="0"/>
        </a:p>
      </dsp:txBody>
      <dsp:txXfrm>
        <a:off x="1584959" y="0"/>
        <a:ext cx="4511040" cy="1354531"/>
      </dsp:txXfrm>
    </dsp:sp>
    <dsp:sp modelId="{E9ECC71F-760C-407F-830B-681737631B7F}">
      <dsp:nvSpPr>
        <dsp:cNvPr id="0" name=""/>
        <dsp:cNvSpPr/>
      </dsp:nvSpPr>
      <dsp:spPr>
        <a:xfrm>
          <a:off x="0" y="0"/>
          <a:ext cx="1584960" cy="135453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rtl="1">
            <a:lnSpc>
              <a:spcPct val="90000"/>
            </a:lnSpc>
            <a:spcBef>
              <a:spcPct val="0"/>
            </a:spcBef>
            <a:spcAft>
              <a:spcPct val="35000"/>
            </a:spcAft>
            <a:buNone/>
          </a:pPr>
          <a:r>
            <a:rPr lang="ar-OM" sz="4500" kern="1200" dirty="0"/>
            <a:t>2007</a:t>
          </a:r>
          <a:endParaRPr lang="en-US" sz="4500" kern="1200" dirty="0"/>
        </a:p>
      </dsp:txBody>
      <dsp:txXfrm>
        <a:off x="66135" y="66135"/>
        <a:ext cx="1452690" cy="1288396"/>
      </dsp:txXfrm>
    </dsp:sp>
    <dsp:sp modelId="{D1D9A803-8606-4AC2-9B9B-50D8138CA18C}">
      <dsp:nvSpPr>
        <dsp:cNvPr id="0" name=""/>
        <dsp:cNvSpPr/>
      </dsp:nvSpPr>
      <dsp:spPr>
        <a:xfrm>
          <a:off x="0" y="1354531"/>
          <a:ext cx="6096000"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t" anchorCtr="0">
          <a:noAutofit/>
        </a:bodyPr>
        <a:lstStyle/>
        <a:p>
          <a:pPr marL="285750" lvl="1" indent="-285750" algn="r" defTabSz="1555750" rtl="1">
            <a:lnSpc>
              <a:spcPct val="90000"/>
            </a:lnSpc>
            <a:spcBef>
              <a:spcPct val="0"/>
            </a:spcBef>
            <a:spcAft>
              <a:spcPct val="15000"/>
            </a:spcAft>
            <a:buChar char="•"/>
          </a:pPr>
          <a:r>
            <a:rPr lang="ar-OM" sz="3500" kern="1200" dirty="0"/>
            <a:t>أهمية وجود خطة طوارئ للقطاع</a:t>
          </a:r>
          <a:endParaRPr lang="en-US" sz="3500" kern="1200" dirty="0"/>
        </a:p>
        <a:p>
          <a:pPr marL="285750" lvl="1" indent="-285750" algn="r" defTabSz="1555750" rtl="1">
            <a:lnSpc>
              <a:spcPct val="90000"/>
            </a:lnSpc>
            <a:spcBef>
              <a:spcPct val="0"/>
            </a:spcBef>
            <a:spcAft>
              <a:spcPct val="15000"/>
            </a:spcAft>
            <a:buChar char="•"/>
          </a:pPr>
          <a:r>
            <a:rPr lang="ar-OM" sz="3500" kern="1200" dirty="0"/>
            <a:t>أهمية تجهيز الشبكات لتلك الحالات</a:t>
          </a:r>
          <a:endParaRPr lang="en-US" sz="3500" kern="1200" dirty="0"/>
        </a:p>
        <a:p>
          <a:pPr marL="285750" lvl="1" indent="-285750" algn="r" defTabSz="1555750" rtl="1">
            <a:lnSpc>
              <a:spcPct val="90000"/>
            </a:lnSpc>
            <a:spcBef>
              <a:spcPct val="0"/>
            </a:spcBef>
            <a:spcAft>
              <a:spcPct val="15000"/>
            </a:spcAft>
            <a:buChar char="•"/>
          </a:pPr>
          <a:r>
            <a:rPr lang="ar-OM" sz="3500" kern="1200" dirty="0"/>
            <a:t>أهمية التنسيق مع جميع الجهات ذات العلاقة</a:t>
          </a:r>
          <a:endParaRPr lang="en-US" sz="3500" kern="1200" dirty="0"/>
        </a:p>
      </dsp:txBody>
      <dsp:txXfrm>
        <a:off x="0" y="1354531"/>
        <a:ext cx="6096000" cy="27094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2305-C635-40AF-A854-60E755005DA7}">
      <dsp:nvSpPr>
        <dsp:cNvPr id="0" name=""/>
        <dsp:cNvSpPr/>
      </dsp:nvSpPr>
      <dsp:spPr>
        <a:xfrm>
          <a:off x="0" y="1354531"/>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EB4CB-A6DB-4B70-BFF5-FBE46CF1E51D}">
      <dsp:nvSpPr>
        <dsp:cNvPr id="0" name=""/>
        <dsp:cNvSpPr/>
      </dsp:nvSpPr>
      <dsp:spPr>
        <a:xfrm>
          <a:off x="1584959" y="0"/>
          <a:ext cx="4511040" cy="135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25" tIns="85725" rIns="85725" bIns="85725" numCol="1" spcCol="1270" anchor="b" anchorCtr="0">
          <a:noAutofit/>
        </a:bodyPr>
        <a:lstStyle/>
        <a:p>
          <a:pPr marL="0" lvl="0" indent="0" algn="l" defTabSz="2000250" rtl="1">
            <a:lnSpc>
              <a:spcPct val="90000"/>
            </a:lnSpc>
            <a:spcBef>
              <a:spcPct val="0"/>
            </a:spcBef>
            <a:spcAft>
              <a:spcPct val="35000"/>
            </a:spcAft>
            <a:buNone/>
          </a:pPr>
          <a:r>
            <a:rPr lang="ar-OM" sz="4500" kern="1200" dirty="0"/>
            <a:t>فيت </a:t>
          </a:r>
          <a:endParaRPr lang="en-US" sz="4500" kern="1200" dirty="0"/>
        </a:p>
      </dsp:txBody>
      <dsp:txXfrm>
        <a:off x="1584959" y="0"/>
        <a:ext cx="4511040" cy="1354531"/>
      </dsp:txXfrm>
    </dsp:sp>
    <dsp:sp modelId="{E9ECC71F-760C-407F-830B-681737631B7F}">
      <dsp:nvSpPr>
        <dsp:cNvPr id="0" name=""/>
        <dsp:cNvSpPr/>
      </dsp:nvSpPr>
      <dsp:spPr>
        <a:xfrm>
          <a:off x="0" y="0"/>
          <a:ext cx="1584960" cy="135453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rtl="1">
            <a:lnSpc>
              <a:spcPct val="90000"/>
            </a:lnSpc>
            <a:spcBef>
              <a:spcPct val="0"/>
            </a:spcBef>
            <a:spcAft>
              <a:spcPct val="35000"/>
            </a:spcAft>
            <a:buNone/>
          </a:pPr>
          <a:r>
            <a:rPr lang="ar-OM" sz="4500" kern="1200" dirty="0"/>
            <a:t>2010</a:t>
          </a:r>
          <a:endParaRPr lang="en-US" sz="4500" kern="1200" dirty="0"/>
        </a:p>
      </dsp:txBody>
      <dsp:txXfrm>
        <a:off x="66135" y="66135"/>
        <a:ext cx="1452690" cy="1288396"/>
      </dsp:txXfrm>
    </dsp:sp>
    <dsp:sp modelId="{D1D9A803-8606-4AC2-9B9B-50D8138CA18C}">
      <dsp:nvSpPr>
        <dsp:cNvPr id="0" name=""/>
        <dsp:cNvSpPr/>
      </dsp:nvSpPr>
      <dsp:spPr>
        <a:xfrm>
          <a:off x="0" y="1354531"/>
          <a:ext cx="6096000" cy="270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t" anchorCtr="0">
          <a:noAutofit/>
        </a:bodyPr>
        <a:lstStyle/>
        <a:p>
          <a:pPr marL="228600" lvl="1" indent="-228600" algn="r" defTabSz="1200150" rtl="1">
            <a:lnSpc>
              <a:spcPct val="90000"/>
            </a:lnSpc>
            <a:spcBef>
              <a:spcPct val="0"/>
            </a:spcBef>
            <a:spcAft>
              <a:spcPct val="15000"/>
            </a:spcAft>
            <a:buChar char="•"/>
          </a:pPr>
          <a:r>
            <a:rPr lang="ar-OM" sz="2700" kern="1200" dirty="0"/>
            <a:t>أهمية فحص جاهزية الشبكة </a:t>
          </a:r>
          <a:endParaRPr lang="en-US" sz="2700" kern="1200" dirty="0"/>
        </a:p>
        <a:p>
          <a:pPr marL="228600" lvl="1" indent="-228600" algn="r" defTabSz="1200150" rtl="1">
            <a:lnSpc>
              <a:spcPct val="90000"/>
            </a:lnSpc>
            <a:spcBef>
              <a:spcPct val="0"/>
            </a:spcBef>
            <a:spcAft>
              <a:spcPct val="15000"/>
            </a:spcAft>
            <a:buChar char="•"/>
          </a:pPr>
          <a:r>
            <a:rPr lang="ar-OM" sz="2700" kern="1200" dirty="0"/>
            <a:t>أهمية التنسيق مع الجهات ذات العلاقة</a:t>
          </a:r>
          <a:endParaRPr lang="en-US" sz="2700" kern="1200" dirty="0"/>
        </a:p>
        <a:p>
          <a:pPr marL="228600" lvl="1" indent="-228600" algn="r" defTabSz="1200150" rtl="1">
            <a:lnSpc>
              <a:spcPct val="90000"/>
            </a:lnSpc>
            <a:spcBef>
              <a:spcPct val="0"/>
            </a:spcBef>
            <a:spcAft>
              <a:spcPct val="15000"/>
            </a:spcAft>
            <a:buChar char="•"/>
          </a:pPr>
          <a:r>
            <a:rPr lang="ar-OM" sz="2700" kern="1200" dirty="0"/>
            <a:t>توعية فرق الصيانة الميدانية بالقدر الكافي</a:t>
          </a:r>
          <a:endParaRPr lang="en-US" sz="2700" kern="1200" dirty="0"/>
        </a:p>
        <a:p>
          <a:pPr marL="228600" lvl="1" indent="-228600" algn="r" defTabSz="1200150" rtl="1">
            <a:lnSpc>
              <a:spcPct val="90000"/>
            </a:lnSpc>
            <a:spcBef>
              <a:spcPct val="0"/>
            </a:spcBef>
            <a:spcAft>
              <a:spcPct val="15000"/>
            </a:spcAft>
            <a:buChar char="•"/>
          </a:pPr>
          <a:r>
            <a:rPr lang="ar-OM" sz="2700" kern="1200" dirty="0"/>
            <a:t>أهمية التنسيق مع المقاولين والموردين قبل وبعد الحالة وإبرام اتفاقيات الدعم</a:t>
          </a:r>
          <a:endParaRPr lang="en-US" sz="2700" kern="1200" dirty="0"/>
        </a:p>
        <a:p>
          <a:pPr marL="228600" lvl="1" indent="-228600" algn="r" defTabSz="1200150" rtl="1">
            <a:lnSpc>
              <a:spcPct val="90000"/>
            </a:lnSpc>
            <a:spcBef>
              <a:spcPct val="0"/>
            </a:spcBef>
            <a:spcAft>
              <a:spcPct val="15000"/>
            </a:spcAft>
            <a:buChar char="•"/>
          </a:pPr>
          <a:endParaRPr lang="en-US" sz="2700" kern="1200" dirty="0"/>
        </a:p>
      </dsp:txBody>
      <dsp:txXfrm>
        <a:off x="0" y="1354531"/>
        <a:ext cx="6096000" cy="27094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3713"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5575" y="0"/>
            <a:ext cx="3033713" cy="461963"/>
          </a:xfrm>
          <a:prstGeom prst="rect">
            <a:avLst/>
          </a:prstGeom>
        </p:spPr>
        <p:txBody>
          <a:bodyPr vert="horz" lIns="91440" tIns="45720" rIns="91440" bIns="45720" rtlCol="0"/>
          <a:lstStyle>
            <a:lvl1pPr algn="r">
              <a:defRPr sz="1200"/>
            </a:lvl1pPr>
          </a:lstStyle>
          <a:p>
            <a:fld id="{A7E3B8DA-ECDF-45C9-8E26-801549F2F7F6}" type="datetimeFigureOut">
              <a:rPr lang="en-US" smtClean="0"/>
              <a:pPr/>
              <a:t>4/9/2019</a:t>
            </a:fld>
            <a:endParaRPr lang="en-US"/>
          </a:p>
        </p:txBody>
      </p:sp>
      <p:sp>
        <p:nvSpPr>
          <p:cNvPr id="4" name="Footer Placeholder 3"/>
          <p:cNvSpPr>
            <a:spLocks noGrp="1"/>
          </p:cNvSpPr>
          <p:nvPr>
            <p:ph type="ftr" sz="quarter" idx="2"/>
          </p:nvPr>
        </p:nvSpPr>
        <p:spPr>
          <a:xfrm>
            <a:off x="0" y="8766175"/>
            <a:ext cx="3033713"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5575" y="8766175"/>
            <a:ext cx="3033713" cy="461963"/>
          </a:xfrm>
          <a:prstGeom prst="rect">
            <a:avLst/>
          </a:prstGeom>
        </p:spPr>
        <p:txBody>
          <a:bodyPr vert="horz" lIns="91440" tIns="45720" rIns="91440" bIns="45720" rtlCol="0" anchor="b"/>
          <a:lstStyle>
            <a:lvl1pPr algn="r">
              <a:defRPr sz="1200"/>
            </a:lvl1pPr>
          </a:lstStyle>
          <a:p>
            <a:fld id="{536B31E1-E374-4898-BA06-28F7634C9EF5}" type="slidenum">
              <a:rPr lang="en-US" smtClean="0"/>
              <a:pPr/>
              <a:t>‹#›</a:t>
            </a:fld>
            <a:endParaRPr lang="en-US"/>
          </a:p>
        </p:txBody>
      </p:sp>
    </p:spTree>
    <p:extLst>
      <p:ext uri="{BB962C8B-B14F-4D97-AF65-F5344CB8AC3E}">
        <p14:creationId xmlns:p14="http://schemas.microsoft.com/office/powerpoint/2010/main" val="135460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3713"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5575" y="0"/>
            <a:ext cx="3033713" cy="461963"/>
          </a:xfrm>
          <a:prstGeom prst="rect">
            <a:avLst/>
          </a:prstGeom>
        </p:spPr>
        <p:txBody>
          <a:bodyPr vert="horz" lIns="91440" tIns="45720" rIns="91440" bIns="45720" rtlCol="0"/>
          <a:lstStyle>
            <a:lvl1pPr algn="r">
              <a:defRPr sz="1200"/>
            </a:lvl1pPr>
          </a:lstStyle>
          <a:p>
            <a:fld id="{64044658-0107-41FE-8BD9-5340BE077B8F}" type="datetimeFigureOut">
              <a:rPr lang="en-US" smtClean="0"/>
              <a:pPr/>
              <a:t>4/9/2019</a:t>
            </a:fld>
            <a:endParaRPr lang="en-US"/>
          </a:p>
        </p:txBody>
      </p:sp>
      <p:sp>
        <p:nvSpPr>
          <p:cNvPr id="4" name="Slide Image Placeholder 3"/>
          <p:cNvSpPr>
            <a:spLocks noGrp="1" noRot="1" noChangeAspect="1"/>
          </p:cNvSpPr>
          <p:nvPr>
            <p:ph type="sldImg" idx="2"/>
          </p:nvPr>
        </p:nvSpPr>
        <p:spPr>
          <a:xfrm>
            <a:off x="1193800" y="692150"/>
            <a:ext cx="4613275" cy="3460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384675"/>
            <a:ext cx="5600700" cy="4152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6175"/>
            <a:ext cx="3033713"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5575" y="8766175"/>
            <a:ext cx="3033713" cy="461963"/>
          </a:xfrm>
          <a:prstGeom prst="rect">
            <a:avLst/>
          </a:prstGeom>
        </p:spPr>
        <p:txBody>
          <a:bodyPr vert="horz" lIns="91440" tIns="45720" rIns="91440" bIns="45720" rtlCol="0" anchor="b"/>
          <a:lstStyle>
            <a:lvl1pPr algn="r">
              <a:defRPr sz="1200"/>
            </a:lvl1pPr>
          </a:lstStyle>
          <a:p>
            <a:fld id="{F28A32BF-3A6D-4A26-A4A1-9DFAC9632E8A}" type="slidenum">
              <a:rPr lang="en-US" smtClean="0"/>
              <a:pPr/>
              <a:t>‹#›</a:t>
            </a:fld>
            <a:endParaRPr lang="en-US"/>
          </a:p>
        </p:txBody>
      </p:sp>
    </p:spTree>
    <p:extLst>
      <p:ext uri="{BB962C8B-B14F-4D97-AF65-F5344CB8AC3E}">
        <p14:creationId xmlns:p14="http://schemas.microsoft.com/office/powerpoint/2010/main" val="287165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a:t>
            </a:fld>
            <a:endParaRPr lang="en-US"/>
          </a:p>
        </p:txBody>
      </p:sp>
    </p:spTree>
    <p:extLst>
      <p:ext uri="{BB962C8B-B14F-4D97-AF65-F5344CB8AC3E}">
        <p14:creationId xmlns:p14="http://schemas.microsoft.com/office/powerpoint/2010/main" val="363986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10</a:t>
            </a:fld>
            <a:endParaRPr lang="en-US"/>
          </a:p>
        </p:txBody>
      </p:sp>
    </p:spTree>
    <p:extLst>
      <p:ext uri="{BB962C8B-B14F-4D97-AF65-F5344CB8AC3E}">
        <p14:creationId xmlns:p14="http://schemas.microsoft.com/office/powerpoint/2010/main" val="306917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11</a:t>
            </a:fld>
            <a:endParaRPr lang="en-US"/>
          </a:p>
        </p:txBody>
      </p:sp>
    </p:spTree>
    <p:extLst>
      <p:ext uri="{BB962C8B-B14F-4D97-AF65-F5344CB8AC3E}">
        <p14:creationId xmlns:p14="http://schemas.microsoft.com/office/powerpoint/2010/main" val="404250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12</a:t>
            </a:fld>
            <a:endParaRPr lang="en-US"/>
          </a:p>
        </p:txBody>
      </p:sp>
    </p:spTree>
    <p:extLst>
      <p:ext uri="{BB962C8B-B14F-4D97-AF65-F5344CB8AC3E}">
        <p14:creationId xmlns:p14="http://schemas.microsoft.com/office/powerpoint/2010/main" val="424479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13</a:t>
            </a:fld>
            <a:endParaRPr lang="en-US"/>
          </a:p>
        </p:txBody>
      </p:sp>
    </p:spTree>
    <p:extLst>
      <p:ext uri="{BB962C8B-B14F-4D97-AF65-F5344CB8AC3E}">
        <p14:creationId xmlns:p14="http://schemas.microsoft.com/office/powerpoint/2010/main" val="193867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14</a:t>
            </a:fld>
            <a:endParaRPr lang="en-US"/>
          </a:p>
        </p:txBody>
      </p:sp>
    </p:spTree>
    <p:extLst>
      <p:ext uri="{BB962C8B-B14F-4D97-AF65-F5344CB8AC3E}">
        <p14:creationId xmlns:p14="http://schemas.microsoft.com/office/powerpoint/2010/main" val="138109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15</a:t>
            </a:fld>
            <a:endParaRPr lang="en-US"/>
          </a:p>
        </p:txBody>
      </p:sp>
    </p:spTree>
    <p:extLst>
      <p:ext uri="{BB962C8B-B14F-4D97-AF65-F5344CB8AC3E}">
        <p14:creationId xmlns:p14="http://schemas.microsoft.com/office/powerpoint/2010/main" val="3639868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16</a:t>
            </a:fld>
            <a:endParaRPr lang="en-US"/>
          </a:p>
        </p:txBody>
      </p:sp>
    </p:spTree>
    <p:extLst>
      <p:ext uri="{BB962C8B-B14F-4D97-AF65-F5344CB8AC3E}">
        <p14:creationId xmlns:p14="http://schemas.microsoft.com/office/powerpoint/2010/main" val="227939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17</a:t>
            </a:fld>
            <a:endParaRPr lang="en-US"/>
          </a:p>
        </p:txBody>
      </p:sp>
    </p:spTree>
    <p:extLst>
      <p:ext uri="{BB962C8B-B14F-4D97-AF65-F5344CB8AC3E}">
        <p14:creationId xmlns:p14="http://schemas.microsoft.com/office/powerpoint/2010/main" val="268615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18</a:t>
            </a:fld>
            <a:endParaRPr lang="en-US"/>
          </a:p>
        </p:txBody>
      </p:sp>
    </p:spTree>
    <p:extLst>
      <p:ext uri="{BB962C8B-B14F-4D97-AF65-F5344CB8AC3E}">
        <p14:creationId xmlns:p14="http://schemas.microsoft.com/office/powerpoint/2010/main" val="2409173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19</a:t>
            </a:fld>
            <a:endParaRPr lang="en-US"/>
          </a:p>
        </p:txBody>
      </p:sp>
    </p:spTree>
    <p:extLst>
      <p:ext uri="{BB962C8B-B14F-4D97-AF65-F5344CB8AC3E}">
        <p14:creationId xmlns:p14="http://schemas.microsoft.com/office/powerpoint/2010/main" val="152023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a:t>
            </a:fld>
            <a:endParaRPr lang="en-US"/>
          </a:p>
        </p:txBody>
      </p:sp>
    </p:spTree>
    <p:extLst>
      <p:ext uri="{BB962C8B-B14F-4D97-AF65-F5344CB8AC3E}">
        <p14:creationId xmlns:p14="http://schemas.microsoft.com/office/powerpoint/2010/main" val="145147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20</a:t>
            </a:fld>
            <a:endParaRPr lang="en-US"/>
          </a:p>
        </p:txBody>
      </p:sp>
    </p:spTree>
    <p:extLst>
      <p:ext uri="{BB962C8B-B14F-4D97-AF65-F5344CB8AC3E}">
        <p14:creationId xmlns:p14="http://schemas.microsoft.com/office/powerpoint/2010/main" val="35424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21</a:t>
            </a:fld>
            <a:endParaRPr lang="en-US"/>
          </a:p>
        </p:txBody>
      </p:sp>
    </p:spTree>
    <p:extLst>
      <p:ext uri="{BB962C8B-B14F-4D97-AF65-F5344CB8AC3E}">
        <p14:creationId xmlns:p14="http://schemas.microsoft.com/office/powerpoint/2010/main" val="411695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22</a:t>
            </a:fld>
            <a:endParaRPr lang="en-US"/>
          </a:p>
        </p:txBody>
      </p:sp>
    </p:spTree>
    <p:extLst>
      <p:ext uri="{BB962C8B-B14F-4D97-AF65-F5344CB8AC3E}">
        <p14:creationId xmlns:p14="http://schemas.microsoft.com/office/powerpoint/2010/main" val="59850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23</a:t>
            </a:fld>
            <a:endParaRPr lang="en-US"/>
          </a:p>
        </p:txBody>
      </p:sp>
    </p:spTree>
    <p:extLst>
      <p:ext uri="{BB962C8B-B14F-4D97-AF65-F5344CB8AC3E}">
        <p14:creationId xmlns:p14="http://schemas.microsoft.com/office/powerpoint/2010/main" val="372818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24</a:t>
            </a:fld>
            <a:endParaRPr lang="en-US"/>
          </a:p>
        </p:txBody>
      </p:sp>
    </p:spTree>
    <p:extLst>
      <p:ext uri="{BB962C8B-B14F-4D97-AF65-F5344CB8AC3E}">
        <p14:creationId xmlns:p14="http://schemas.microsoft.com/office/powerpoint/2010/main" val="106300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25</a:t>
            </a:fld>
            <a:endParaRPr lang="en-US"/>
          </a:p>
        </p:txBody>
      </p:sp>
    </p:spTree>
    <p:extLst>
      <p:ext uri="{BB962C8B-B14F-4D97-AF65-F5344CB8AC3E}">
        <p14:creationId xmlns:p14="http://schemas.microsoft.com/office/powerpoint/2010/main" val="264867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26</a:t>
            </a:fld>
            <a:endParaRPr lang="en-US"/>
          </a:p>
        </p:txBody>
      </p:sp>
    </p:spTree>
    <p:extLst>
      <p:ext uri="{BB962C8B-B14F-4D97-AF65-F5344CB8AC3E}">
        <p14:creationId xmlns:p14="http://schemas.microsoft.com/office/powerpoint/2010/main" val="2787129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27</a:t>
            </a:fld>
            <a:endParaRPr lang="en-US"/>
          </a:p>
        </p:txBody>
      </p:sp>
    </p:spTree>
    <p:extLst>
      <p:ext uri="{BB962C8B-B14F-4D97-AF65-F5344CB8AC3E}">
        <p14:creationId xmlns:p14="http://schemas.microsoft.com/office/powerpoint/2010/main" val="1374826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28</a:t>
            </a:fld>
            <a:endParaRPr lang="en-US"/>
          </a:p>
        </p:txBody>
      </p:sp>
    </p:spTree>
    <p:extLst>
      <p:ext uri="{BB962C8B-B14F-4D97-AF65-F5344CB8AC3E}">
        <p14:creationId xmlns:p14="http://schemas.microsoft.com/office/powerpoint/2010/main" val="115503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29</a:t>
            </a:fld>
            <a:endParaRPr lang="en-US"/>
          </a:p>
        </p:txBody>
      </p:sp>
    </p:spTree>
    <p:extLst>
      <p:ext uri="{BB962C8B-B14F-4D97-AF65-F5344CB8AC3E}">
        <p14:creationId xmlns:p14="http://schemas.microsoft.com/office/powerpoint/2010/main" val="182001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3</a:t>
            </a:fld>
            <a:endParaRPr lang="en-US"/>
          </a:p>
        </p:txBody>
      </p:sp>
    </p:spTree>
    <p:extLst>
      <p:ext uri="{BB962C8B-B14F-4D97-AF65-F5344CB8AC3E}">
        <p14:creationId xmlns:p14="http://schemas.microsoft.com/office/powerpoint/2010/main" val="290918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30</a:t>
            </a:fld>
            <a:endParaRPr lang="en-US"/>
          </a:p>
        </p:txBody>
      </p:sp>
    </p:spTree>
    <p:extLst>
      <p:ext uri="{BB962C8B-B14F-4D97-AF65-F5344CB8AC3E}">
        <p14:creationId xmlns:p14="http://schemas.microsoft.com/office/powerpoint/2010/main" val="220461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4</a:t>
            </a:fld>
            <a:endParaRPr lang="en-US"/>
          </a:p>
        </p:txBody>
      </p:sp>
    </p:spTree>
    <p:extLst>
      <p:ext uri="{BB962C8B-B14F-4D97-AF65-F5344CB8AC3E}">
        <p14:creationId xmlns:p14="http://schemas.microsoft.com/office/powerpoint/2010/main" val="390580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5</a:t>
            </a:fld>
            <a:endParaRPr lang="en-US"/>
          </a:p>
        </p:txBody>
      </p:sp>
    </p:spTree>
    <p:extLst>
      <p:ext uri="{BB962C8B-B14F-4D97-AF65-F5344CB8AC3E}">
        <p14:creationId xmlns:p14="http://schemas.microsoft.com/office/powerpoint/2010/main" val="173993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6</a:t>
            </a:fld>
            <a:endParaRPr lang="en-US"/>
          </a:p>
        </p:txBody>
      </p:sp>
    </p:spTree>
    <p:extLst>
      <p:ext uri="{BB962C8B-B14F-4D97-AF65-F5344CB8AC3E}">
        <p14:creationId xmlns:p14="http://schemas.microsoft.com/office/powerpoint/2010/main" val="200252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7</a:t>
            </a:fld>
            <a:endParaRPr lang="en-US"/>
          </a:p>
        </p:txBody>
      </p:sp>
    </p:spTree>
    <p:extLst>
      <p:ext uri="{BB962C8B-B14F-4D97-AF65-F5344CB8AC3E}">
        <p14:creationId xmlns:p14="http://schemas.microsoft.com/office/powerpoint/2010/main" val="223771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8</a:t>
            </a:fld>
            <a:endParaRPr lang="en-US"/>
          </a:p>
        </p:txBody>
      </p:sp>
    </p:spTree>
    <p:extLst>
      <p:ext uri="{BB962C8B-B14F-4D97-AF65-F5344CB8AC3E}">
        <p14:creationId xmlns:p14="http://schemas.microsoft.com/office/powerpoint/2010/main" val="369906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A32BF-3A6D-4A26-A4A1-9DFAC9632E8A}" type="slidenum">
              <a:rPr lang="en-US" smtClean="0"/>
              <a:pPr/>
              <a:t>9</a:t>
            </a:fld>
            <a:endParaRPr lang="en-US"/>
          </a:p>
        </p:txBody>
      </p:sp>
    </p:spTree>
    <p:extLst>
      <p:ext uri="{BB962C8B-B14F-4D97-AF65-F5344CB8AC3E}">
        <p14:creationId xmlns:p14="http://schemas.microsoft.com/office/powerpoint/2010/main" val="377545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58C3B4-5DC8-4F1B-86E5-9A8B55E1B834}" type="datetime1">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355972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6F599-8E53-4826-ACC1-752ACCEF1DD3}" type="datetime1">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328511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C3263-1ECF-4F7D-81BD-CEA49FB26564}" type="datetime1">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7020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E70A9-9E27-44CF-9B72-4C177EF5A745}" type="datetime1">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418236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F432C-7E0C-4F39-BA69-EF5318B7EAA4}" type="datetime1">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283155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665FAB-D3DB-4FD0-BCA5-CC3B3507A903}" type="datetime1">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222539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FA898-A000-461E-B1E1-D07FEA7278FC}" type="datetime1">
              <a:rPr lang="en-US" smtClean="0"/>
              <a:pPr/>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146134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4058F-2C6C-475A-962B-557639927D80}" type="datetime1">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136682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07E5A-82CC-4643-9D44-20B8F360865F}" type="datetime1">
              <a:rPr lang="en-US" smtClean="0"/>
              <a:pPr/>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41735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52AD8-88FE-4C26-BEA4-CE8DEC904C21}" type="datetime1">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391745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A87AA-8A77-437E-A96A-75F965529939}" type="datetime1">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3BE03-CD9D-4E60-A644-D76FCB96A772}" type="slidenum">
              <a:rPr lang="en-US" smtClean="0"/>
              <a:pPr/>
              <a:t>‹#›</a:t>
            </a:fld>
            <a:endParaRPr lang="en-US"/>
          </a:p>
        </p:txBody>
      </p:sp>
    </p:spTree>
    <p:extLst>
      <p:ext uri="{BB962C8B-B14F-4D97-AF65-F5344CB8AC3E}">
        <p14:creationId xmlns:p14="http://schemas.microsoft.com/office/powerpoint/2010/main" val="51872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D828E-87D3-4B9E-AC4D-BC07653CCA45}" type="datetime1">
              <a:rPr lang="en-US" smtClean="0"/>
              <a:pPr/>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3BE03-CD9D-4E60-A644-D76FCB96A772}" type="slidenum">
              <a:rPr lang="en-US" smtClean="0"/>
              <a:pPr/>
              <a:t>‹#›</a:t>
            </a:fld>
            <a:endParaRPr lang="en-US"/>
          </a:p>
        </p:txBody>
      </p:sp>
    </p:spTree>
    <p:extLst>
      <p:ext uri="{BB962C8B-B14F-4D97-AF65-F5344CB8AC3E}">
        <p14:creationId xmlns:p14="http://schemas.microsoft.com/office/powerpoint/2010/main" val="210763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png"/><Relationship Id="rId7" Type="http://schemas.openxmlformats.org/officeDocument/2006/relationships/diagramQuickStyle" Target="../diagrams/quickStyle1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png"/><Relationship Id="rId9" Type="http://schemas.microsoft.com/office/2007/relationships/diagramDrawing" Target="../diagrams/drawing11.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png"/><Relationship Id="rId7" Type="http://schemas.openxmlformats.org/officeDocument/2006/relationships/diagramQuickStyle" Target="../diagrams/quickStyle1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png"/><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png"/><Relationship Id="rId9" Type="http://schemas.microsoft.com/office/2007/relationships/diagramDrawing" Target="../diagrams/drawing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png"/><Relationship Id="rId7" Type="http://schemas.openxmlformats.org/officeDocument/2006/relationships/diagramQuickStyle" Target="../diagrams/quickStyle14.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2.png"/><Relationship Id="rId9" Type="http://schemas.microsoft.com/office/2007/relationships/diagramDrawing" Target="../diagrams/drawing1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التجربة العمانية في اتصالات الطوارىء</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Times New Roman" pitchFamily="18" charset="0"/>
                <a:cs typeface="Times New Roman" pitchFamily="18" charset="0"/>
              </a:rPr>
              <a:t> </a:t>
            </a:r>
          </a:p>
          <a:p>
            <a:pPr rtl="1"/>
            <a:endParaRPr lang="en-US" sz="2000" b="1" dirty="0">
              <a:solidFill>
                <a:schemeClr val="tx1"/>
              </a:solidFill>
              <a:latin typeface="Times New Roman" pitchFamily="18" charset="0"/>
              <a:cs typeface="Times New Roman" pitchFamily="18" charset="0"/>
            </a:endParaRPr>
          </a:p>
          <a:p>
            <a:pPr rtl="1"/>
            <a:endParaRPr lang="en-US" sz="2000" b="1" dirty="0">
              <a:solidFill>
                <a:schemeClr val="tx1"/>
              </a:solidFill>
              <a:latin typeface="Times New Roman" pitchFamily="18" charset="0"/>
              <a:cs typeface="Times New Roman" pitchFamily="18" charset="0"/>
            </a:endParaRPr>
          </a:p>
          <a:p>
            <a:pPr rtl="1"/>
            <a:endParaRPr lang="en-US" sz="2000" b="1" dirty="0">
              <a:solidFill>
                <a:schemeClr val="tx1"/>
              </a:solidFill>
              <a:latin typeface="Times New Roman" pitchFamily="18" charset="0"/>
              <a:cs typeface="Times New Roman" pitchFamily="18" charset="0"/>
            </a:endParaRPr>
          </a:p>
          <a:p>
            <a:pPr rtl="1"/>
            <a:endParaRPr lang="en-US" sz="2000" b="1" dirty="0">
              <a:solidFill>
                <a:schemeClr val="tx1"/>
              </a:solidFill>
              <a:latin typeface="Times New Roman" pitchFamily="18" charset="0"/>
              <a:cs typeface="Times New Roman" pitchFamily="18" charset="0"/>
            </a:endParaRPr>
          </a:p>
          <a:p>
            <a:pPr rtl="1"/>
            <a:endParaRPr lang="en-US" sz="2000" b="1" dirty="0">
              <a:solidFill>
                <a:schemeClr val="tx1"/>
              </a:solidFill>
              <a:latin typeface="Times New Roman" pitchFamily="18" charset="0"/>
              <a:cs typeface="Times New Roman" pitchFamily="18" charset="0"/>
            </a:endParaRPr>
          </a:p>
          <a:p>
            <a:pPr rtl="1"/>
            <a:endParaRPr lang="en-US" sz="2000" b="1" dirty="0">
              <a:solidFill>
                <a:schemeClr val="tx1"/>
              </a:solidFill>
              <a:latin typeface="Times New Roman" pitchFamily="18" charset="0"/>
              <a:cs typeface="Times New Roman" pitchFamily="18" charset="0"/>
            </a:endParaRPr>
          </a:p>
          <a:p>
            <a:pPr rtl="1"/>
            <a:r>
              <a:rPr lang="ar-OM" sz="2000" b="1" dirty="0">
                <a:solidFill>
                  <a:schemeClr val="tx1"/>
                </a:solidFill>
                <a:latin typeface="Times New Roman" pitchFamily="18" charset="0"/>
                <a:cs typeface="Times New Roman" pitchFamily="18" charset="0"/>
              </a:rPr>
              <a:t>م. إبراهيم حمدان </a:t>
            </a:r>
            <a:r>
              <a:rPr lang="ar-OM" sz="2000" b="1" dirty="0" err="1">
                <a:solidFill>
                  <a:schemeClr val="tx1"/>
                </a:solidFill>
                <a:latin typeface="Times New Roman" pitchFamily="18" charset="0"/>
                <a:cs typeface="Times New Roman" pitchFamily="18" charset="0"/>
              </a:rPr>
              <a:t>المعولي</a:t>
            </a:r>
            <a:endParaRPr lang="en-US" sz="2000" b="1" dirty="0">
              <a:solidFill>
                <a:schemeClr val="tx1"/>
              </a:solidFill>
              <a:latin typeface="Times New Roman" pitchFamily="18" charset="0"/>
              <a:cs typeface="Times New Roman" pitchFamily="18" charset="0"/>
            </a:endParaRPr>
          </a:p>
          <a:p>
            <a:pPr rtl="1"/>
            <a:r>
              <a:rPr lang="ar-OM" sz="2000" b="1" dirty="0">
                <a:solidFill>
                  <a:schemeClr val="tx1"/>
                </a:solidFill>
                <a:latin typeface="Times New Roman" pitchFamily="18" charset="0"/>
                <a:cs typeface="Times New Roman" pitchFamily="18" charset="0"/>
              </a:rPr>
              <a:t>هيئة تنظيم الاتصالات</a:t>
            </a:r>
          </a:p>
          <a:p>
            <a:pPr rtl="1"/>
            <a:r>
              <a:rPr lang="ar-OM" sz="2000" b="1" dirty="0">
                <a:solidFill>
                  <a:schemeClr val="tx1"/>
                </a:solidFill>
                <a:latin typeface="Times New Roman" pitchFamily="18" charset="0"/>
                <a:cs typeface="Times New Roman" pitchFamily="18" charset="0"/>
              </a:rPr>
              <a:t>سلطنة عمان</a:t>
            </a:r>
          </a:p>
          <a:p>
            <a:pPr rtl="1"/>
            <a:endParaRPr lang="ar-OM" sz="2000" b="1" dirty="0">
              <a:solidFill>
                <a:schemeClr val="tx1"/>
              </a:solidFill>
              <a:latin typeface="Times New Roman" pitchFamily="18" charset="0"/>
              <a:cs typeface="Times New Roman" pitchFamily="18" charset="0"/>
            </a:endParaRPr>
          </a:p>
          <a:p>
            <a:pPr rtl="1"/>
            <a:endParaRPr lang="en-US" sz="2000" b="1" dirty="0">
              <a:solidFill>
                <a:schemeClr val="tx1"/>
              </a:solidFill>
              <a:latin typeface="Times New Roman" pitchFamily="18" charset="0"/>
              <a:cs typeface="Times New Roman" pitchFamily="18" charset="0"/>
            </a:endParaRPr>
          </a:p>
          <a:p>
            <a:pPr rtl="1"/>
            <a:endParaRPr lang="en-US" sz="2000" b="1" dirty="0">
              <a:solidFill>
                <a:schemeClr val="tx1"/>
              </a:solidFill>
              <a:latin typeface="Times New Roman" pitchFamily="18" charset="0"/>
              <a:cs typeface="Times New Roman" pitchFamily="18" charset="0"/>
            </a:endParaRPr>
          </a:p>
          <a:p>
            <a:pPr algn="r" rtl="1"/>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a:t>
            </a:fld>
            <a:endParaRPr lang="en-US"/>
          </a:p>
        </p:txBody>
      </p:sp>
      <p:pic>
        <p:nvPicPr>
          <p:cNvPr id="3" name="Picture 2"/>
          <p:cNvPicPr>
            <a:picLocks noChangeAspect="1"/>
          </p:cNvPicPr>
          <p:nvPr/>
        </p:nvPicPr>
        <p:blipFill>
          <a:blip r:embed="rId5"/>
          <a:stretch>
            <a:fillRect/>
          </a:stretch>
        </p:blipFill>
        <p:spPr>
          <a:xfrm>
            <a:off x="609600" y="2523998"/>
            <a:ext cx="3825116" cy="2200401"/>
          </a:xfrm>
          <a:prstGeom prst="rect">
            <a:avLst/>
          </a:prstGeom>
        </p:spPr>
      </p:pic>
      <p:pic>
        <p:nvPicPr>
          <p:cNvPr id="6" name="Picture 5"/>
          <p:cNvPicPr>
            <a:picLocks noChangeAspect="1"/>
          </p:cNvPicPr>
          <p:nvPr/>
        </p:nvPicPr>
        <p:blipFill>
          <a:blip r:embed="rId6"/>
          <a:stretch>
            <a:fillRect/>
          </a:stretch>
        </p:blipFill>
        <p:spPr>
          <a:xfrm>
            <a:off x="4494075" y="2429302"/>
            <a:ext cx="4285766" cy="2295098"/>
          </a:xfrm>
          <a:prstGeom prst="rect">
            <a:avLst/>
          </a:prstGeom>
        </p:spPr>
      </p:pic>
    </p:spTree>
    <p:extLst>
      <p:ext uri="{BB962C8B-B14F-4D97-AF65-F5344CB8AC3E}">
        <p14:creationId xmlns:p14="http://schemas.microsoft.com/office/powerpoint/2010/main" val="1447874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أدوار ومسؤوليات القطاع الفرعي - الاتصالات</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lvl="0" indent="-571500" algn="r" rtl="1">
              <a:buFont typeface="Wingdings" panose="05000000000000000000" pitchFamily="2" charset="2"/>
              <a:buChar char="q"/>
            </a:pPr>
            <a:r>
              <a:rPr lang="ar-OM" sz="3700" dirty="0">
                <a:solidFill>
                  <a:schemeClr val="tx1"/>
                </a:solidFill>
              </a:rPr>
              <a:t>إيجاد الآليات الكفيلة باستدامة عمل وتشغيل مرافق خدمات الاتصالات.</a:t>
            </a:r>
            <a:endParaRPr lang="en-US" sz="3700" dirty="0">
              <a:solidFill>
                <a:schemeClr val="tx1"/>
              </a:solidFill>
            </a:endParaRPr>
          </a:p>
          <a:p>
            <a:pPr marL="571500" lvl="0" indent="-571500" algn="r" rtl="1">
              <a:buFont typeface="Wingdings" panose="05000000000000000000" pitchFamily="2" charset="2"/>
              <a:buChar char="q"/>
            </a:pPr>
            <a:r>
              <a:rPr lang="ar-OM" sz="3700" dirty="0">
                <a:solidFill>
                  <a:schemeClr val="tx1"/>
                </a:solidFill>
              </a:rPr>
              <a:t>التخطيط والاستعداد وضمان الجاهزية والاستجابة الفورية للحالات الطارئة بما يضمن استدامة عمل خدمات الاتصالات.</a:t>
            </a:r>
          </a:p>
          <a:p>
            <a:pPr marL="571500" lvl="0" indent="-571500" algn="r" rtl="1">
              <a:buFont typeface="Wingdings" panose="05000000000000000000" pitchFamily="2" charset="2"/>
              <a:buChar char="q"/>
            </a:pPr>
            <a:r>
              <a:rPr lang="ar-OM" sz="3700" dirty="0">
                <a:solidFill>
                  <a:schemeClr val="tx1"/>
                </a:solidFill>
              </a:rPr>
              <a:t>إعداد وتحديث وتنفيذ خطة القطاع وتحديد أدوار ومسؤوليات الجهات المعنية بتقديم خدمات الاتصالات، وتعزيز التعاون والتنسيق وتبادل المعلومات بينها مع ما يحقق تكامل الجهود.</a:t>
            </a:r>
            <a:endParaRPr lang="en-US" sz="3700" dirty="0">
              <a:solidFill>
                <a:schemeClr val="tx1"/>
              </a:solidFill>
            </a:endParaRPr>
          </a:p>
          <a:p>
            <a:pPr marL="571500" lvl="0" indent="-571500" algn="r" rtl="1">
              <a:buFont typeface="Wingdings" panose="05000000000000000000" pitchFamily="2" charset="2"/>
              <a:buChar char="q"/>
            </a:pPr>
            <a:r>
              <a:rPr lang="ar-OM" sz="3700" dirty="0">
                <a:solidFill>
                  <a:schemeClr val="tx1"/>
                </a:solidFill>
              </a:rPr>
              <a:t>تنسيق جهود الاستجابة والتعافي في الحالات الطارئة.</a:t>
            </a:r>
            <a:endParaRPr lang="en-US" sz="3700" dirty="0">
              <a:solidFill>
                <a:schemeClr val="tx1"/>
              </a:solidFill>
            </a:endParaRPr>
          </a:p>
          <a:p>
            <a:pPr marL="571500" lvl="0" indent="-571500" algn="r" rtl="1">
              <a:buFont typeface="Wingdings" panose="05000000000000000000" pitchFamily="2" charset="2"/>
              <a:buChar char="q"/>
            </a:pPr>
            <a:r>
              <a:rPr lang="ar-OM" sz="3700" dirty="0">
                <a:solidFill>
                  <a:schemeClr val="tx1"/>
                </a:solidFill>
              </a:rPr>
              <a:t>دعم وإسناد القطاعات واللجان الفرعية بمتطلبات إدامة عملها خلال الحالات الطارئة.</a:t>
            </a:r>
            <a:endParaRPr lang="en-US" sz="3700" dirty="0">
              <a:solidFill>
                <a:schemeClr val="tx1"/>
              </a:solidFill>
            </a:endParaRPr>
          </a:p>
          <a:p>
            <a:pPr marL="571500" lvl="0" indent="-571500" algn="r" rtl="1">
              <a:buFont typeface="Wingdings" panose="05000000000000000000" pitchFamily="2" charset="2"/>
              <a:buChar char="q"/>
            </a:pPr>
            <a:r>
              <a:rPr lang="ar-OM" sz="3700" dirty="0">
                <a:solidFill>
                  <a:schemeClr val="tx1"/>
                </a:solidFill>
              </a:rPr>
              <a:t>تنسيق وتوجيه ودعم وإسناد العمليات الميدانية للقطاع</a:t>
            </a:r>
            <a:endParaRPr lang="en-US" sz="3700" dirty="0">
              <a:solidFill>
                <a:schemeClr val="tx1"/>
              </a:solidFill>
            </a:endParaRPr>
          </a:p>
          <a:p>
            <a:pPr marL="571500" lvl="0" indent="-571500" algn="r" rtl="1">
              <a:buFont typeface="Wingdings" panose="05000000000000000000" pitchFamily="2" charset="2"/>
              <a:buChar char="q"/>
            </a:pPr>
            <a:r>
              <a:rPr lang="ar-OM" sz="3700" dirty="0">
                <a:solidFill>
                  <a:schemeClr val="tx1"/>
                </a:solidFill>
              </a:rPr>
              <a:t>إدامة خدمات الاتصالات بمرافق الطواريء ومراكز الأيواء.</a:t>
            </a:r>
            <a:endParaRPr lang="en-US" sz="3700" dirty="0">
              <a:solidFill>
                <a:schemeClr val="tx1"/>
              </a:solidFill>
            </a:endParaRPr>
          </a:p>
          <a:p>
            <a:pPr lvl="1" algn="just" rtl="1"/>
            <a:endParaRPr lang="en-US" sz="22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10</a:t>
            </a:fld>
            <a:endParaRPr lang="en-US"/>
          </a:p>
        </p:txBody>
      </p:sp>
    </p:spTree>
    <p:extLst>
      <p:ext uri="{BB962C8B-B14F-4D97-AF65-F5344CB8AC3E}">
        <p14:creationId xmlns:p14="http://schemas.microsoft.com/office/powerpoint/2010/main" val="382463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ar-OM"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مقتطفات عن خطة الطوارىء</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lvl="0" indent="-571500" algn="r" rtl="1">
              <a:buFont typeface="Wingdings" panose="05000000000000000000" pitchFamily="2" charset="2"/>
              <a:buChar char="q"/>
            </a:pPr>
            <a:r>
              <a:rPr lang="ar-OM" sz="2800" dirty="0">
                <a:solidFill>
                  <a:schemeClr val="tx1"/>
                </a:solidFill>
              </a:rPr>
              <a:t>المادة 45 من قانون تنظيم الاتصالات:</a:t>
            </a:r>
          </a:p>
          <a:p>
            <a:pPr lvl="0" algn="r" rtl="1"/>
            <a:r>
              <a:rPr lang="ar-OM" sz="2600" dirty="0">
                <a:solidFill>
                  <a:schemeClr val="tx1"/>
                </a:solidFill>
              </a:rPr>
              <a:t>في حالة حدوث كارثة طبيعية أو وقوع حوادث استثنائية عامة طارئة، يجوز للوزير أن يستدعى لغرض مواجهة هذه الكوارث أو الحوادث جميع خدمات وشبكات اتصالات أي مرخص لـه والعاملين لديه القائمين على تشغيل وصيانة هذه الخدمات والشبكات.</a:t>
            </a:r>
          </a:p>
          <a:p>
            <a:pPr marL="571500" lvl="0" indent="-571500" algn="r" rtl="1">
              <a:buFont typeface="Wingdings" panose="05000000000000000000" pitchFamily="2" charset="2"/>
              <a:buChar char="q"/>
            </a:pPr>
            <a:r>
              <a:rPr lang="ar-OM" sz="2800" dirty="0">
                <a:solidFill>
                  <a:schemeClr val="tx1"/>
                </a:solidFill>
              </a:rPr>
              <a:t>المادة 7 من التراخيص الممنوحة للمرخص لهم:</a:t>
            </a:r>
          </a:p>
          <a:p>
            <a:pPr lvl="0" algn="r" rtl="1"/>
            <a:r>
              <a:rPr lang="ar-OM" sz="2800" dirty="0">
                <a:solidFill>
                  <a:schemeClr val="tx1"/>
                </a:solidFill>
              </a:rPr>
              <a:t>...... وعلى المرخص له أن يقدم للهيئة خطة الطوارىء التي ينوي     اتباعها خلال اثنى عشر شهرا من التاريخ الفعلي لسريان الترخيص وأن يقوم بتطوير وتحديث هذه الخطة بناء على طلب الهيئة</a:t>
            </a:r>
          </a:p>
          <a:p>
            <a:pPr marL="571500" lvl="0" indent="-571500" algn="r" rtl="1">
              <a:buFont typeface="Wingdings" panose="05000000000000000000" pitchFamily="2" charset="2"/>
              <a:buChar char="q"/>
            </a:pPr>
            <a:endParaRPr lang="en-US" sz="2800" dirty="0">
              <a:solidFill>
                <a:schemeClr val="tx1"/>
              </a:solidFill>
            </a:endParaRPr>
          </a:p>
          <a:p>
            <a:pPr lvl="1" algn="just" rtl="1"/>
            <a:endParaRPr lang="en-US" sz="22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11</a:t>
            </a:fld>
            <a:endParaRPr lang="en-US"/>
          </a:p>
        </p:txBody>
      </p:sp>
    </p:spTree>
    <p:extLst>
      <p:ext uri="{BB962C8B-B14F-4D97-AF65-F5344CB8AC3E}">
        <p14:creationId xmlns:p14="http://schemas.microsoft.com/office/powerpoint/2010/main" val="128547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مقتطفات عن خطة الطوارىء</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Times New Roman" pitchFamily="18" charset="0"/>
                <a:cs typeface="Times New Roman" pitchFamily="18" charset="0"/>
              </a:rPr>
              <a:t> </a:t>
            </a:r>
          </a:p>
          <a:p>
            <a:pPr marL="342900" lvl="0" indent="-342900" algn="just" rtl="1">
              <a:buFont typeface="Wingdings" panose="05000000000000000000" pitchFamily="2" charset="2"/>
              <a:buChar char="q"/>
            </a:pPr>
            <a:r>
              <a:rPr lang="ar-OM" sz="2600" dirty="0">
                <a:solidFill>
                  <a:schemeClr val="tx1"/>
                </a:solidFill>
              </a:rPr>
              <a:t>قامت الهيئة بإصدار القرار رقم ( 109/2009) بشأن اعتماد ارشادات خطة الطواريء، وذلك بناءا على المادة ( 45) من قانون تنظيم الاتصالات ، والمادة ( 7) من التراخيص الممنوحة للمرخص لهم ، وعليه تقوم الهيئة بطلب خطط الطوارىء المحدثة من المرخص لهم سواء المرخص لهم من الفئة الاولى أو الثانية سنويا كلا على حده.</a:t>
            </a:r>
            <a:endParaRPr lang="en-US" sz="26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12</a:t>
            </a:fld>
            <a:endParaRPr lang="en-US"/>
          </a:p>
        </p:txBody>
      </p:sp>
    </p:spTree>
    <p:extLst>
      <p:ext uri="{BB962C8B-B14F-4D97-AF65-F5344CB8AC3E}">
        <p14:creationId xmlns:p14="http://schemas.microsoft.com/office/powerpoint/2010/main" val="364229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مقتطفات عن خطة الطوارىء</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Times New Roman" pitchFamily="18" charset="0"/>
                <a:cs typeface="Times New Roman" pitchFamily="18" charset="0"/>
              </a:rPr>
              <a:t> </a:t>
            </a:r>
          </a:p>
          <a:p>
            <a:pPr marL="342900" lvl="0" indent="-342900" algn="just" rtl="1">
              <a:buFont typeface="Wingdings" panose="05000000000000000000" pitchFamily="2" charset="2"/>
              <a:buChar char="q"/>
            </a:pPr>
            <a:r>
              <a:rPr lang="ar-OM" sz="2600" dirty="0">
                <a:solidFill>
                  <a:schemeClr val="tx1"/>
                </a:solidFill>
              </a:rPr>
              <a:t>في عام 2012، قامت الهيئة بالتعاقد مع شركة استشارية متخصصة لعمل تدقيق للمرخص لهم، لمعرفة مدى التزامهم بالترخيص والارشادات الصادرة من الهيئة</a:t>
            </a:r>
            <a:endParaRPr lang="en-US" sz="26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13</a:t>
            </a:fld>
            <a:endParaRPr lang="en-US"/>
          </a:p>
        </p:txBody>
      </p:sp>
    </p:spTree>
    <p:extLst>
      <p:ext uri="{BB962C8B-B14F-4D97-AF65-F5344CB8AC3E}">
        <p14:creationId xmlns:p14="http://schemas.microsoft.com/office/powerpoint/2010/main" val="342603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مقتطفات عن خطة الطوارىء</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14</a:t>
            </a:fld>
            <a:endParaRPr lang="en-US"/>
          </a:p>
        </p:txBody>
      </p:sp>
      <p:graphicFrame>
        <p:nvGraphicFramePr>
          <p:cNvPr id="7" name="Diagram 6"/>
          <p:cNvGraphicFramePr/>
          <p:nvPr>
            <p:extLst>
              <p:ext uri="{D42A27DB-BD31-4B8C-83A1-F6EECF244321}">
                <p14:modId xmlns:p14="http://schemas.microsoft.com/office/powerpoint/2010/main" val="3090199051"/>
              </p:ext>
            </p:extLst>
          </p:nvPr>
        </p:nvGraphicFramePr>
        <p:xfrm>
          <a:off x="1676400" y="2474912"/>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204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5921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ar-OM" b="1" dirty="0">
                <a:latin typeface="Times New Roman" pitchFamily="18" charset="0"/>
                <a:cs typeface="Times New Roman" pitchFamily="18" charset="0"/>
              </a:rPr>
              <a:t>إرشادات خطة الطواريء</a:t>
            </a:r>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r" rtl="1">
              <a:buFont typeface="Wingdings" panose="05000000000000000000" pitchFamily="2" charset="2"/>
              <a:buChar char="q"/>
            </a:pPr>
            <a:r>
              <a:rPr lang="ar-OM" sz="2000" dirty="0">
                <a:solidFill>
                  <a:schemeClr val="tx1"/>
                </a:solidFill>
                <a:latin typeface="Times New Roman" pitchFamily="18" charset="0"/>
                <a:cs typeface="Times New Roman" pitchFamily="18" charset="0"/>
              </a:rPr>
              <a:t>تتمثل إدارة خطة الطواريء في أربعة مراحل رئيسية:</a:t>
            </a: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15</a:t>
            </a:fld>
            <a:endParaRPr lang="en-US"/>
          </a:p>
        </p:txBody>
      </p:sp>
      <p:graphicFrame>
        <p:nvGraphicFramePr>
          <p:cNvPr id="7" name="Diagram 6"/>
          <p:cNvGraphicFramePr/>
          <p:nvPr>
            <p:extLst>
              <p:ext uri="{D42A27DB-BD31-4B8C-83A1-F6EECF244321}">
                <p14:modId xmlns:p14="http://schemas.microsoft.com/office/powerpoint/2010/main" val="3271417703"/>
              </p:ext>
            </p:extLst>
          </p:nvPr>
        </p:nvGraphicFramePr>
        <p:xfrm>
          <a:off x="2286000" y="3124200"/>
          <a:ext cx="3810000" cy="335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755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marL="0" lvl="1" algn="ctr" rtl="1">
              <a:spcBef>
                <a:spcPct val="0"/>
              </a:spcBef>
            </a:pPr>
            <a:r>
              <a:rPr lang="ar-OM" sz="4400" b="1" dirty="0">
                <a:latin typeface="Times New Roman" pitchFamily="18" charset="0"/>
                <a:cs typeface="Times New Roman" pitchFamily="18" charset="0"/>
              </a:rPr>
              <a:t>الوقاية والتخفيف</a:t>
            </a:r>
            <a:endParaRPr lang="en-US" sz="44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r" rtl="1">
              <a:buFont typeface="Wingdings" panose="05000000000000000000" pitchFamily="2" charset="2"/>
              <a:buChar char="q"/>
            </a:pPr>
            <a:endParaRPr lang="ar-OM"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القواعد والاجراءات الداخلية للمرخص له</a:t>
            </a:r>
          </a:p>
          <a:p>
            <a:pPr algn="r" rtl="1"/>
            <a:endParaRPr lang="ar-OM"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حماية البنية الأساسية الحرجة</a:t>
            </a:r>
            <a:endParaRPr lang="en-US" sz="26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16</a:t>
            </a:fld>
            <a:endParaRPr lang="en-US"/>
          </a:p>
        </p:txBody>
      </p:sp>
    </p:spTree>
    <p:extLst>
      <p:ext uri="{BB962C8B-B14F-4D97-AF65-F5344CB8AC3E}">
        <p14:creationId xmlns:p14="http://schemas.microsoft.com/office/powerpoint/2010/main" val="317491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4400" b="1" dirty="0">
                <a:latin typeface="Times New Roman" pitchFamily="18" charset="0"/>
                <a:cs typeface="Times New Roman" pitchFamily="18" charset="0"/>
              </a:rPr>
              <a:t>الجاهزية</a:t>
            </a:r>
            <a:endParaRPr lang="en-US" sz="44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1" indent="-342900" algn="r" rtl="1">
              <a:buFont typeface="Wingdings" panose="05000000000000000000" pitchFamily="2" charset="2"/>
              <a:buChar char="q"/>
            </a:pPr>
            <a:r>
              <a:rPr lang="ar-OM" sz="2600" dirty="0">
                <a:solidFill>
                  <a:schemeClr val="tx1"/>
                </a:solidFill>
              </a:rPr>
              <a:t>إعداد وتطوير خطط الاستجابة للطوارئ للاتصالات</a:t>
            </a:r>
          </a:p>
          <a:p>
            <a:pPr marL="342900" lvl="1" indent="-342900" algn="r" rtl="1">
              <a:buFont typeface="Wingdings" panose="05000000000000000000" pitchFamily="2" charset="2"/>
              <a:buChar char="q"/>
            </a:pPr>
            <a:r>
              <a:rPr lang="ar-OM" sz="2600" dirty="0">
                <a:solidFill>
                  <a:schemeClr val="tx1"/>
                </a:solidFill>
              </a:rPr>
              <a:t>تهيئة أنظمة التحذير والانذار</a:t>
            </a:r>
            <a:endParaRPr lang="en-US" sz="2600" dirty="0">
              <a:solidFill>
                <a:schemeClr val="tx1"/>
              </a:solidFill>
            </a:endParaRPr>
          </a:p>
          <a:p>
            <a:pPr marL="342900" lvl="1" indent="-342900" algn="r" rtl="1">
              <a:buFont typeface="Wingdings" panose="05000000000000000000" pitchFamily="2" charset="2"/>
              <a:buChar char="q"/>
            </a:pPr>
            <a:r>
              <a:rPr lang="ar-OM" sz="2600" dirty="0">
                <a:solidFill>
                  <a:schemeClr val="tx1"/>
                </a:solidFill>
              </a:rPr>
              <a:t>توفرأجهزة الشبكة الرئيسية بالمخازن وكذلك الدعم من خلال الاتفاقيات </a:t>
            </a:r>
          </a:p>
          <a:p>
            <a:pPr marL="342900" lvl="1" indent="-342900" algn="r" rtl="1">
              <a:buFont typeface="Wingdings" panose="05000000000000000000" pitchFamily="2" charset="2"/>
              <a:buChar char="q"/>
            </a:pPr>
            <a:r>
              <a:rPr lang="ar-OM" sz="2600" dirty="0">
                <a:solidFill>
                  <a:schemeClr val="tx1"/>
                </a:solidFill>
              </a:rPr>
              <a:t>التدريب والتطبيق العملي</a:t>
            </a:r>
            <a:endParaRPr lang="en-US" sz="2600" dirty="0">
              <a:solidFill>
                <a:schemeClr val="tx1"/>
              </a:solidFill>
            </a:endParaRPr>
          </a:p>
          <a:p>
            <a:pPr marL="342900" lvl="1" indent="-342900" algn="r" rtl="1">
              <a:buFont typeface="Wingdings" panose="05000000000000000000" pitchFamily="2" charset="2"/>
              <a:buChar char="q"/>
            </a:pPr>
            <a:r>
              <a:rPr lang="ar-OM" sz="2600" dirty="0">
                <a:solidFill>
                  <a:schemeClr val="tx1"/>
                </a:solidFill>
              </a:rPr>
              <a:t>مركز عمليات الطواريء</a:t>
            </a:r>
          </a:p>
          <a:p>
            <a:pPr marL="342900" lvl="1" indent="-342900" algn="r" rtl="1">
              <a:buFont typeface="Wingdings" panose="05000000000000000000" pitchFamily="2" charset="2"/>
              <a:buChar char="q"/>
            </a:pPr>
            <a:r>
              <a:rPr lang="ar-OM" sz="2600" dirty="0">
                <a:solidFill>
                  <a:schemeClr val="tx1"/>
                </a:solidFill>
              </a:rPr>
              <a:t>خطة استمرارية العمل</a:t>
            </a:r>
          </a:p>
          <a:p>
            <a:pPr marL="342900" lvl="1" indent="-342900" algn="r" rtl="1">
              <a:buFont typeface="Wingdings" panose="05000000000000000000" pitchFamily="2" charset="2"/>
              <a:buChar char="q"/>
            </a:pPr>
            <a:endParaRPr lang="ar-OM" sz="1600" dirty="0"/>
          </a:p>
          <a:p>
            <a:pPr marL="342900" lvl="1" indent="-342900" algn="r" rtl="1">
              <a:buFont typeface="Wingdings" panose="05000000000000000000" pitchFamily="2" charset="2"/>
              <a:buChar char="q"/>
            </a:pPr>
            <a:endParaRPr lang="ar-OM" sz="1600" dirty="0"/>
          </a:p>
          <a:p>
            <a:pPr marL="342900" lvl="1" indent="-342900" algn="r" rtl="1">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17</a:t>
            </a:fld>
            <a:endParaRPr lang="en-US"/>
          </a:p>
        </p:txBody>
      </p:sp>
    </p:spTree>
    <p:extLst>
      <p:ext uri="{BB962C8B-B14F-4D97-AF65-F5344CB8AC3E}">
        <p14:creationId xmlns:p14="http://schemas.microsoft.com/office/powerpoint/2010/main" val="37043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en-US" sz="4400" b="1" dirty="0">
                <a:latin typeface="Times New Roman" pitchFamily="18" charset="0"/>
                <a:cs typeface="Times New Roman" pitchFamily="18" charset="0"/>
              </a:rPr>
              <a:t> </a:t>
            </a:r>
          </a:p>
          <a:p>
            <a:pPr lvl="1" algn="ctr"/>
            <a:r>
              <a:rPr lang="ar-OM" sz="9300" b="1" dirty="0">
                <a:latin typeface="Times New Roman" pitchFamily="18" charset="0"/>
                <a:cs typeface="Times New Roman" pitchFamily="18" charset="0"/>
              </a:rPr>
              <a:t>الاستجابة</a:t>
            </a:r>
            <a:endParaRPr lang="en-US" sz="9300" b="1" dirty="0">
              <a:latin typeface="Times New Roman" pitchFamily="18" charset="0"/>
              <a:cs typeface="Times New Roman" pitchFamily="18" charset="0"/>
            </a:endParaRPr>
          </a:p>
          <a:p>
            <a:pPr lvl="1" algn="ctr"/>
            <a:endParaRPr lang="en-US" sz="44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257300" lvl="2" indent="-342900" algn="r" rtl="1">
              <a:buFont typeface="Wingdings" panose="05000000000000000000" pitchFamily="2" charset="2"/>
              <a:buChar char="q"/>
            </a:pPr>
            <a:endParaRPr lang="en-US"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إعلان حالة الطواريء</a:t>
            </a:r>
          </a:p>
          <a:p>
            <a:pPr algn="r" rtl="1"/>
            <a:endParaRPr lang="ar-OM"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تفعيل خطة الطواريء</a:t>
            </a:r>
          </a:p>
          <a:p>
            <a:pPr marL="342900" indent="-342900" algn="r" rtl="1">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18</a:t>
            </a:fld>
            <a:endParaRPr lang="en-US"/>
          </a:p>
        </p:txBody>
      </p:sp>
    </p:spTree>
    <p:extLst>
      <p:ext uri="{BB962C8B-B14F-4D97-AF65-F5344CB8AC3E}">
        <p14:creationId xmlns:p14="http://schemas.microsoft.com/office/powerpoint/2010/main" val="86578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الاستعادة والتعافي</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r" rtl="1">
              <a:buFont typeface="Wingdings" panose="05000000000000000000" pitchFamily="2" charset="2"/>
              <a:buChar char="q"/>
            </a:pPr>
            <a:endParaRPr lang="en-US" sz="1600" dirty="0">
              <a:solidFill>
                <a:schemeClr val="tx1"/>
              </a:solidFill>
              <a:latin typeface="Times New Roman" pitchFamily="18" charset="0"/>
              <a:cs typeface="Times New Roman" pitchFamily="18" charset="0"/>
            </a:endParaRPr>
          </a:p>
          <a:p>
            <a:pPr marL="342900" indent="-342900" algn="r" rtl="1">
              <a:buFont typeface="Wingdings" panose="05000000000000000000" pitchFamily="2" charset="2"/>
              <a:buChar char="q"/>
            </a:pPr>
            <a:r>
              <a:rPr lang="ar-OM" sz="2600" dirty="0">
                <a:solidFill>
                  <a:schemeClr val="tx1"/>
                </a:solidFill>
              </a:rPr>
              <a:t>تفعيل خطة الاستعادة للشبكة</a:t>
            </a:r>
          </a:p>
          <a:p>
            <a:pPr algn="r" rtl="1"/>
            <a:endParaRPr lang="ar-OM"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الدروس المستفادة من الحادثة </a:t>
            </a:r>
          </a:p>
          <a:p>
            <a:pPr algn="r" rtl="1"/>
            <a:endParaRPr lang="ar-OM"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تطوير خطة الطواريء </a:t>
            </a:r>
          </a:p>
          <a:p>
            <a:pPr marL="342900" indent="-342900" algn="r" rtl="1">
              <a:buFont typeface="Wingdings" panose="05000000000000000000" pitchFamily="2" charset="2"/>
              <a:buChar char="q"/>
            </a:pPr>
            <a:endParaRPr lang="en-US" sz="26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19</a:t>
            </a:fld>
            <a:endParaRPr lang="en-US"/>
          </a:p>
        </p:txBody>
      </p:sp>
    </p:spTree>
    <p:extLst>
      <p:ext uri="{BB962C8B-B14F-4D97-AF65-F5344CB8AC3E}">
        <p14:creationId xmlns:p14="http://schemas.microsoft.com/office/powerpoint/2010/main" val="168712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المحاور</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a:t>
            </a:fld>
            <a:endParaRPr lang="en-US"/>
          </a:p>
        </p:txBody>
      </p:sp>
      <p:graphicFrame>
        <p:nvGraphicFramePr>
          <p:cNvPr id="3" name="Diagram 2">
            <a:extLst>
              <a:ext uri="{FF2B5EF4-FFF2-40B4-BE49-F238E27FC236}">
                <a16:creationId xmlns:a16="http://schemas.microsoft.com/office/drawing/2014/main" id="{3D861DE4-A911-4ABC-A465-8B8C3EB2E325}"/>
              </a:ext>
            </a:extLst>
          </p:cNvPr>
          <p:cNvGraphicFramePr/>
          <p:nvPr>
            <p:extLst>
              <p:ext uri="{D42A27DB-BD31-4B8C-83A1-F6EECF244321}">
                <p14:modId xmlns:p14="http://schemas.microsoft.com/office/powerpoint/2010/main" val="2738147861"/>
              </p:ext>
            </p:extLst>
          </p:nvPr>
        </p:nvGraphicFramePr>
        <p:xfrm>
          <a:off x="1524000" y="24892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7526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خطوات التجهيز للحالة الطارئة </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14601"/>
            <a:ext cx="8229600" cy="37338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r" rtl="1">
              <a:buFont typeface="Wingdings" panose="05000000000000000000" pitchFamily="2" charset="2"/>
              <a:buChar char="q"/>
            </a:pPr>
            <a:endParaRPr lang="en-US" sz="1600" dirty="0">
              <a:solidFill>
                <a:schemeClr val="tx1"/>
              </a:solidFill>
              <a:latin typeface="Times New Roman" pitchFamily="18" charset="0"/>
              <a:cs typeface="Times New Roman" pitchFamily="18" charset="0"/>
            </a:endParaRPr>
          </a:p>
          <a:p>
            <a:pPr marL="342900" indent="-342900" algn="r" rtl="1">
              <a:buFont typeface="Wingdings" panose="05000000000000000000" pitchFamily="2" charset="2"/>
              <a:buChar char="q"/>
            </a:pPr>
            <a:r>
              <a:rPr lang="ar-OM" sz="2600" dirty="0">
                <a:solidFill>
                  <a:schemeClr val="tx1"/>
                </a:solidFill>
              </a:rPr>
              <a:t>تفعيل غرفة </a:t>
            </a:r>
            <a:r>
              <a:rPr lang="ar-OM" sz="2600" dirty="0" err="1">
                <a:solidFill>
                  <a:schemeClr val="tx1"/>
                </a:solidFill>
              </a:rPr>
              <a:t>طوارىء</a:t>
            </a:r>
            <a:r>
              <a:rPr lang="ar-OM" sz="2600" dirty="0">
                <a:solidFill>
                  <a:schemeClr val="tx1"/>
                </a:solidFill>
              </a:rPr>
              <a:t> قطاع الاتصالات </a:t>
            </a:r>
          </a:p>
          <a:p>
            <a:pPr algn="r" rtl="1"/>
            <a:endParaRPr lang="en-US"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التنسيق مع المشغلين</a:t>
            </a:r>
          </a:p>
          <a:p>
            <a:pPr algn="r" rtl="1"/>
            <a:endParaRPr lang="ar-OM"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التنسيق مع قطاع الخدمات الأساسية</a:t>
            </a:r>
          </a:p>
          <a:p>
            <a:pPr algn="r" rtl="1"/>
            <a:endParaRPr lang="en-US"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التنسيق مع الجهات ذات العلاقة</a:t>
            </a:r>
          </a:p>
          <a:p>
            <a:pPr algn="r" rtl="1"/>
            <a:endParaRPr lang="ar-OM" sz="2600" dirty="0">
              <a:solidFill>
                <a:schemeClr val="tx1"/>
              </a:solidFill>
            </a:endParaRPr>
          </a:p>
          <a:p>
            <a:pPr marL="342900" indent="-342900" algn="r" rtl="1">
              <a:buFont typeface="Wingdings" panose="05000000000000000000" pitchFamily="2" charset="2"/>
              <a:buChar char="q"/>
            </a:pPr>
            <a:r>
              <a:rPr lang="ar-OM" sz="2600" dirty="0">
                <a:solidFill>
                  <a:schemeClr val="tx1"/>
                </a:solidFill>
              </a:rPr>
              <a:t>التجول المحلي </a:t>
            </a:r>
          </a:p>
          <a:p>
            <a:pPr marL="342900" indent="-342900" algn="r" rtl="1">
              <a:buFont typeface="Wingdings" panose="05000000000000000000" pitchFamily="2" charset="2"/>
              <a:buChar char="q"/>
            </a:pPr>
            <a:endParaRPr lang="en-US" sz="26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20</a:t>
            </a:fld>
            <a:endParaRPr lang="en-US"/>
          </a:p>
        </p:txBody>
      </p:sp>
    </p:spTree>
    <p:extLst>
      <p:ext uri="{BB962C8B-B14F-4D97-AF65-F5344CB8AC3E}">
        <p14:creationId xmlns:p14="http://schemas.microsoft.com/office/powerpoint/2010/main" val="311190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21</a:t>
            </a:fld>
            <a:endParaRPr lang="en-US"/>
          </a:p>
        </p:txBody>
      </p:sp>
      <p:graphicFrame>
        <p:nvGraphicFramePr>
          <p:cNvPr id="3" name="Diagram 2">
            <a:extLst>
              <a:ext uri="{FF2B5EF4-FFF2-40B4-BE49-F238E27FC236}">
                <a16:creationId xmlns:a16="http://schemas.microsoft.com/office/drawing/2014/main" id="{8EF205E4-87CD-471F-B590-05D9DC94D425}"/>
              </a:ext>
            </a:extLst>
          </p:cNvPr>
          <p:cNvGraphicFramePr/>
          <p:nvPr>
            <p:extLst>
              <p:ext uri="{D42A27DB-BD31-4B8C-83A1-F6EECF244321}">
                <p14:modId xmlns:p14="http://schemas.microsoft.com/office/powerpoint/2010/main" val="1987851768"/>
              </p:ext>
            </p:ext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109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22</a:t>
            </a:fld>
            <a:endParaRPr lang="en-US"/>
          </a:p>
        </p:txBody>
      </p:sp>
      <p:pic>
        <p:nvPicPr>
          <p:cNvPr id="6" name="Picture 5">
            <a:extLst>
              <a:ext uri="{FF2B5EF4-FFF2-40B4-BE49-F238E27FC236}">
                <a16:creationId xmlns:a16="http://schemas.microsoft.com/office/drawing/2014/main" id="{CB6AF801-ED52-4295-982E-D500163B2C7F}"/>
              </a:ext>
            </a:extLst>
          </p:cNvPr>
          <p:cNvPicPr>
            <a:picLocks noChangeAspect="1"/>
          </p:cNvPicPr>
          <p:nvPr/>
        </p:nvPicPr>
        <p:blipFill>
          <a:blip r:embed="rId5"/>
          <a:stretch>
            <a:fillRect/>
          </a:stretch>
        </p:blipFill>
        <p:spPr>
          <a:xfrm>
            <a:off x="640080" y="2438399"/>
            <a:ext cx="3901578" cy="2917701"/>
          </a:xfrm>
          <a:prstGeom prst="rect">
            <a:avLst/>
          </a:prstGeom>
        </p:spPr>
      </p:pic>
      <p:pic>
        <p:nvPicPr>
          <p:cNvPr id="7" name="Picture 6">
            <a:extLst>
              <a:ext uri="{FF2B5EF4-FFF2-40B4-BE49-F238E27FC236}">
                <a16:creationId xmlns:a16="http://schemas.microsoft.com/office/drawing/2014/main" id="{693E5A92-1B38-4422-9DC4-4AF1E95200AF}"/>
              </a:ext>
            </a:extLst>
          </p:cNvPr>
          <p:cNvPicPr>
            <a:picLocks noChangeAspect="1"/>
          </p:cNvPicPr>
          <p:nvPr/>
        </p:nvPicPr>
        <p:blipFill>
          <a:blip r:embed="rId6"/>
          <a:stretch>
            <a:fillRect/>
          </a:stretch>
        </p:blipFill>
        <p:spPr>
          <a:xfrm>
            <a:off x="4562475" y="3998094"/>
            <a:ext cx="3971925" cy="2619375"/>
          </a:xfrm>
          <a:prstGeom prst="rect">
            <a:avLst/>
          </a:prstGeom>
        </p:spPr>
      </p:pic>
    </p:spTree>
    <p:extLst>
      <p:ext uri="{BB962C8B-B14F-4D97-AF65-F5344CB8AC3E}">
        <p14:creationId xmlns:p14="http://schemas.microsoft.com/office/powerpoint/2010/main" val="349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23</a:t>
            </a:fld>
            <a:endParaRPr lang="en-US"/>
          </a:p>
        </p:txBody>
      </p:sp>
      <p:graphicFrame>
        <p:nvGraphicFramePr>
          <p:cNvPr id="3" name="Diagram 2">
            <a:extLst>
              <a:ext uri="{FF2B5EF4-FFF2-40B4-BE49-F238E27FC236}">
                <a16:creationId xmlns:a16="http://schemas.microsoft.com/office/drawing/2014/main" id="{8EF205E4-87CD-471F-B590-05D9DC94D425}"/>
              </a:ext>
            </a:extLst>
          </p:cNvPr>
          <p:cNvGraphicFramePr/>
          <p:nvPr>
            <p:extLst>
              <p:ext uri="{D42A27DB-BD31-4B8C-83A1-F6EECF244321}">
                <p14:modId xmlns:p14="http://schemas.microsoft.com/office/powerpoint/2010/main" val="3585287797"/>
              </p:ext>
            </p:ext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229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24</a:t>
            </a:fld>
            <a:endParaRPr lang="en-US"/>
          </a:p>
        </p:txBody>
      </p:sp>
      <p:pic>
        <p:nvPicPr>
          <p:cNvPr id="3" name="Picture 2">
            <a:extLst>
              <a:ext uri="{FF2B5EF4-FFF2-40B4-BE49-F238E27FC236}">
                <a16:creationId xmlns:a16="http://schemas.microsoft.com/office/drawing/2014/main" id="{7526DCBA-9619-4FC6-B203-25B2C8E393C7}"/>
              </a:ext>
            </a:extLst>
          </p:cNvPr>
          <p:cNvPicPr>
            <a:picLocks noChangeAspect="1"/>
          </p:cNvPicPr>
          <p:nvPr/>
        </p:nvPicPr>
        <p:blipFill>
          <a:blip r:embed="rId5"/>
          <a:stretch>
            <a:fillRect/>
          </a:stretch>
        </p:blipFill>
        <p:spPr>
          <a:xfrm>
            <a:off x="4381500" y="2438400"/>
            <a:ext cx="4457700" cy="2629267"/>
          </a:xfrm>
          <a:prstGeom prst="rect">
            <a:avLst/>
          </a:prstGeom>
        </p:spPr>
      </p:pic>
      <p:pic>
        <p:nvPicPr>
          <p:cNvPr id="8" name="Picture 7">
            <a:extLst>
              <a:ext uri="{FF2B5EF4-FFF2-40B4-BE49-F238E27FC236}">
                <a16:creationId xmlns:a16="http://schemas.microsoft.com/office/drawing/2014/main" id="{9D9AF073-5F81-4697-9020-54F9A58FB8BE}"/>
              </a:ext>
            </a:extLst>
          </p:cNvPr>
          <p:cNvPicPr>
            <a:picLocks noChangeAspect="1"/>
          </p:cNvPicPr>
          <p:nvPr/>
        </p:nvPicPr>
        <p:blipFill>
          <a:blip r:embed="rId6"/>
          <a:stretch>
            <a:fillRect/>
          </a:stretch>
        </p:blipFill>
        <p:spPr>
          <a:xfrm>
            <a:off x="663278" y="4114800"/>
            <a:ext cx="3718221" cy="2222317"/>
          </a:xfrm>
          <a:prstGeom prst="rect">
            <a:avLst/>
          </a:prstGeom>
        </p:spPr>
      </p:pic>
    </p:spTree>
    <p:extLst>
      <p:ext uri="{BB962C8B-B14F-4D97-AF65-F5344CB8AC3E}">
        <p14:creationId xmlns:p14="http://schemas.microsoft.com/office/powerpoint/2010/main" val="357750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25</a:t>
            </a:fld>
            <a:endParaRPr lang="en-US"/>
          </a:p>
        </p:txBody>
      </p:sp>
      <p:graphicFrame>
        <p:nvGraphicFramePr>
          <p:cNvPr id="3" name="Diagram 2">
            <a:extLst>
              <a:ext uri="{FF2B5EF4-FFF2-40B4-BE49-F238E27FC236}">
                <a16:creationId xmlns:a16="http://schemas.microsoft.com/office/drawing/2014/main" id="{8EF205E4-87CD-471F-B590-05D9DC94D425}"/>
              </a:ext>
            </a:extLst>
          </p:cNvPr>
          <p:cNvGraphicFramePr/>
          <p:nvPr>
            <p:extLst>
              <p:ext uri="{D42A27DB-BD31-4B8C-83A1-F6EECF244321}">
                <p14:modId xmlns:p14="http://schemas.microsoft.com/office/powerpoint/2010/main" val="2914515489"/>
              </p:ext>
            </p:ext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9142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26</a:t>
            </a:fld>
            <a:endParaRPr lang="en-US"/>
          </a:p>
        </p:txBody>
      </p:sp>
      <p:graphicFrame>
        <p:nvGraphicFramePr>
          <p:cNvPr id="3" name="Diagram 2">
            <a:extLst>
              <a:ext uri="{FF2B5EF4-FFF2-40B4-BE49-F238E27FC236}">
                <a16:creationId xmlns:a16="http://schemas.microsoft.com/office/drawing/2014/main" id="{8EF205E4-87CD-471F-B590-05D9DC94D425}"/>
              </a:ext>
            </a:extLst>
          </p:cNvPr>
          <p:cNvGraphicFramePr/>
          <p:nvPr>
            <p:extLst>
              <p:ext uri="{D42A27DB-BD31-4B8C-83A1-F6EECF244321}">
                <p14:modId xmlns:p14="http://schemas.microsoft.com/office/powerpoint/2010/main" val="4115135423"/>
              </p:ext>
            </p:ext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234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27</a:t>
            </a:fld>
            <a:endParaRPr lang="en-US"/>
          </a:p>
        </p:txBody>
      </p:sp>
      <p:graphicFrame>
        <p:nvGraphicFramePr>
          <p:cNvPr id="3" name="Diagram 2">
            <a:extLst>
              <a:ext uri="{FF2B5EF4-FFF2-40B4-BE49-F238E27FC236}">
                <a16:creationId xmlns:a16="http://schemas.microsoft.com/office/drawing/2014/main" id="{8EF205E4-87CD-471F-B590-05D9DC94D425}"/>
              </a:ext>
            </a:extLst>
          </p:cNvPr>
          <p:cNvGraphicFramePr/>
          <p:nvPr>
            <p:extLst>
              <p:ext uri="{D42A27DB-BD31-4B8C-83A1-F6EECF244321}">
                <p14:modId xmlns:p14="http://schemas.microsoft.com/office/powerpoint/2010/main" val="2197847475"/>
              </p:ext>
            </p:ext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423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28</a:t>
            </a:fld>
            <a:endParaRPr lang="en-US"/>
          </a:p>
        </p:txBody>
      </p:sp>
      <p:graphicFrame>
        <p:nvGraphicFramePr>
          <p:cNvPr id="3" name="Diagram 2">
            <a:extLst>
              <a:ext uri="{FF2B5EF4-FFF2-40B4-BE49-F238E27FC236}">
                <a16:creationId xmlns:a16="http://schemas.microsoft.com/office/drawing/2014/main" id="{8EF205E4-87CD-471F-B590-05D9DC94D425}"/>
              </a:ext>
            </a:extLst>
          </p:cNvPr>
          <p:cNvGraphicFramePr/>
          <p:nvPr>
            <p:extLst>
              <p:ext uri="{D42A27DB-BD31-4B8C-83A1-F6EECF244321}">
                <p14:modId xmlns:p14="http://schemas.microsoft.com/office/powerpoint/2010/main" val="678886338"/>
              </p:ext>
            </p:ext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7590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29</a:t>
            </a:fld>
            <a:endParaRPr lang="en-US"/>
          </a:p>
        </p:txBody>
      </p:sp>
      <p:pic>
        <p:nvPicPr>
          <p:cNvPr id="7" name="Picture 6">
            <a:extLst>
              <a:ext uri="{FF2B5EF4-FFF2-40B4-BE49-F238E27FC236}">
                <a16:creationId xmlns:a16="http://schemas.microsoft.com/office/drawing/2014/main" id="{DCA10185-57A0-4F35-A2AA-34026945AA98}"/>
              </a:ext>
            </a:extLst>
          </p:cNvPr>
          <p:cNvPicPr>
            <a:picLocks noChangeAspect="1"/>
          </p:cNvPicPr>
          <p:nvPr/>
        </p:nvPicPr>
        <p:blipFill>
          <a:blip r:embed="rId5"/>
          <a:stretch>
            <a:fillRect/>
          </a:stretch>
        </p:blipFill>
        <p:spPr>
          <a:xfrm>
            <a:off x="0" y="3954765"/>
            <a:ext cx="4572000" cy="2958353"/>
          </a:xfrm>
          <a:prstGeom prst="rect">
            <a:avLst/>
          </a:prstGeom>
        </p:spPr>
      </p:pic>
      <p:pic>
        <p:nvPicPr>
          <p:cNvPr id="10" name="Picture 9">
            <a:extLst>
              <a:ext uri="{FF2B5EF4-FFF2-40B4-BE49-F238E27FC236}">
                <a16:creationId xmlns:a16="http://schemas.microsoft.com/office/drawing/2014/main" id="{436832F1-ACBB-43A4-B865-14D8872730C0}"/>
              </a:ext>
            </a:extLst>
          </p:cNvPr>
          <p:cNvPicPr>
            <a:picLocks noChangeAspect="1"/>
          </p:cNvPicPr>
          <p:nvPr/>
        </p:nvPicPr>
        <p:blipFill>
          <a:blip r:embed="rId6"/>
          <a:stretch>
            <a:fillRect/>
          </a:stretch>
        </p:blipFill>
        <p:spPr>
          <a:xfrm>
            <a:off x="3886200" y="2417319"/>
            <a:ext cx="4983480" cy="2657856"/>
          </a:xfrm>
          <a:prstGeom prst="rect">
            <a:avLst/>
          </a:prstGeom>
        </p:spPr>
      </p:pic>
    </p:spTree>
    <p:extLst>
      <p:ext uri="{BB962C8B-B14F-4D97-AF65-F5344CB8AC3E}">
        <p14:creationId xmlns:p14="http://schemas.microsoft.com/office/powerpoint/2010/main" val="150215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المحاور</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3</a:t>
            </a:fld>
            <a:endParaRPr lang="en-US"/>
          </a:p>
        </p:txBody>
      </p:sp>
      <p:graphicFrame>
        <p:nvGraphicFramePr>
          <p:cNvPr id="3" name="Diagram 2">
            <a:extLst>
              <a:ext uri="{FF2B5EF4-FFF2-40B4-BE49-F238E27FC236}">
                <a16:creationId xmlns:a16="http://schemas.microsoft.com/office/drawing/2014/main" id="{3D861DE4-A911-4ABC-A465-8B8C3EB2E325}"/>
              </a:ext>
            </a:extLst>
          </p:cNvPr>
          <p:cNvGraphicFramePr/>
          <p:nvPr>
            <p:extLst>
              <p:ext uri="{D42A27DB-BD31-4B8C-83A1-F6EECF244321}">
                <p14:modId xmlns:p14="http://schemas.microsoft.com/office/powerpoint/2010/main" val="687524996"/>
              </p:ext>
            </p:extLst>
          </p:nvPr>
        </p:nvGraphicFramePr>
        <p:xfrm>
          <a:off x="1524000" y="24892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1953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1" algn="ctr" rtl="1">
              <a:spcBef>
                <a:spcPct val="0"/>
              </a:spcBef>
            </a:pPr>
            <a:endParaRPr lang="en-US" sz="4400" b="1" dirty="0">
              <a:latin typeface="Times New Roman" pitchFamily="18" charset="0"/>
              <a:cs typeface="Times New Roman" pitchFamily="18" charset="0"/>
            </a:endParaRPr>
          </a:p>
          <a:p>
            <a:pPr lvl="1" algn="ctr"/>
            <a:r>
              <a:rPr lang="ar-OM" sz="6600" b="1" dirty="0">
                <a:latin typeface="Times New Roman" pitchFamily="18" charset="0"/>
                <a:cs typeface="Times New Roman" pitchFamily="18" charset="0"/>
              </a:rPr>
              <a:t>الدروس المستفادة للحالات</a:t>
            </a:r>
            <a:endParaRPr lang="en-US" sz="6600"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30</a:t>
            </a:fld>
            <a:endParaRPr lang="en-US"/>
          </a:p>
        </p:txBody>
      </p:sp>
      <p:graphicFrame>
        <p:nvGraphicFramePr>
          <p:cNvPr id="3" name="Diagram 2">
            <a:extLst>
              <a:ext uri="{FF2B5EF4-FFF2-40B4-BE49-F238E27FC236}">
                <a16:creationId xmlns:a16="http://schemas.microsoft.com/office/drawing/2014/main" id="{8EF205E4-87CD-471F-B590-05D9DC94D425}"/>
              </a:ext>
            </a:extLst>
          </p:cNvPr>
          <p:cNvGraphicFramePr/>
          <p:nvPr>
            <p:extLst>
              <p:ext uri="{D42A27DB-BD31-4B8C-83A1-F6EECF244321}">
                <p14:modId xmlns:p14="http://schemas.microsoft.com/office/powerpoint/2010/main" val="1612826127"/>
              </p:ext>
            </p:ext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4878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11" name="Slide Number Placeholder 2"/>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Content Placeholder 1"/>
          <p:cNvSpPr txBox="1">
            <a:spLocks/>
          </p:cNvSpPr>
          <p:nvPr/>
        </p:nvSpPr>
        <p:spPr>
          <a:xfrm>
            <a:off x="448067" y="1696939"/>
            <a:ext cx="8229600" cy="4248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endParaRPr lang="en-US" sz="6000" dirty="0">
              <a:solidFill>
                <a:schemeClr val="tx1"/>
              </a:solidFill>
              <a:latin typeface="Times New Roman" pitchFamily="18" charset="0"/>
              <a:cs typeface="Times New Roman" pitchFamily="18" charset="0"/>
            </a:endParaRPr>
          </a:p>
          <a:p>
            <a:pPr lvl="1"/>
            <a:r>
              <a:rPr lang="ar-OM" sz="6000" dirty="0">
                <a:solidFill>
                  <a:schemeClr val="tx1"/>
                </a:solidFill>
                <a:latin typeface="Times New Roman" pitchFamily="18" charset="0"/>
                <a:cs typeface="Times New Roman" pitchFamily="18" charset="0"/>
              </a:rPr>
              <a:t>شكرا جزيلا</a:t>
            </a:r>
          </a:p>
          <a:p>
            <a:pPr lvl="1"/>
            <a:r>
              <a:rPr lang="ar-OM" sz="6000" dirty="0">
                <a:solidFill>
                  <a:schemeClr val="tx1"/>
                </a:solidFill>
                <a:latin typeface="Times New Roman" pitchFamily="18" charset="0"/>
                <a:cs typeface="Times New Roman" pitchFamily="18" charset="0"/>
              </a:rPr>
              <a:t>على حسن الاستماع</a:t>
            </a:r>
            <a:endParaRPr lang="en-US" sz="6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31</a:t>
            </a:fld>
            <a:endParaRPr lang="en-US"/>
          </a:p>
        </p:txBody>
      </p:sp>
    </p:spTree>
    <p:extLst>
      <p:ext uri="{BB962C8B-B14F-4D97-AF65-F5344CB8AC3E}">
        <p14:creationId xmlns:p14="http://schemas.microsoft.com/office/powerpoint/2010/main" val="237269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5921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مقدمة</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4</a:t>
            </a:fld>
            <a:endParaRPr lang="en-US"/>
          </a:p>
        </p:txBody>
      </p:sp>
      <p:pic>
        <p:nvPicPr>
          <p:cNvPr id="7" name="Picture 6">
            <a:extLst>
              <a:ext uri="{FF2B5EF4-FFF2-40B4-BE49-F238E27FC236}">
                <a16:creationId xmlns:a16="http://schemas.microsoft.com/office/drawing/2014/main" id="{700049F8-A6C6-48D9-9BED-53E82669C047}"/>
              </a:ext>
            </a:extLst>
          </p:cNvPr>
          <p:cNvPicPr>
            <a:picLocks noChangeAspect="1"/>
          </p:cNvPicPr>
          <p:nvPr/>
        </p:nvPicPr>
        <p:blipFill>
          <a:blip r:embed="rId5"/>
          <a:stretch>
            <a:fillRect/>
          </a:stretch>
        </p:blipFill>
        <p:spPr>
          <a:xfrm>
            <a:off x="1066800" y="2476500"/>
            <a:ext cx="6867525" cy="4244975"/>
          </a:xfrm>
          <a:prstGeom prst="rect">
            <a:avLst/>
          </a:prstGeom>
        </p:spPr>
      </p:pic>
    </p:spTree>
    <p:extLst>
      <p:ext uri="{BB962C8B-B14F-4D97-AF65-F5344CB8AC3E}">
        <p14:creationId xmlns:p14="http://schemas.microsoft.com/office/powerpoint/2010/main" val="403447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المنظومة الوطنية لإدارة الحالات الطارئة</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5</a:t>
            </a:fld>
            <a:endParaRPr lang="en-US"/>
          </a:p>
        </p:txBody>
      </p:sp>
      <p:graphicFrame>
        <p:nvGraphicFramePr>
          <p:cNvPr id="7" name="Diagram 6"/>
          <p:cNvGraphicFramePr/>
          <p:nvPr>
            <p:extLst>
              <p:ext uri="{D42A27DB-BD31-4B8C-83A1-F6EECF244321}">
                <p14:modId xmlns:p14="http://schemas.microsoft.com/office/powerpoint/2010/main" val="1584941539"/>
              </p:ext>
            </p:extLst>
          </p:nvPr>
        </p:nvGraphicFramePr>
        <p:xfrm>
          <a:off x="609599" y="2561135"/>
          <a:ext cx="8068067"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38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مراكز الرصد والانذار</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6</a:t>
            </a:fld>
            <a:endParaRPr lang="en-US"/>
          </a:p>
        </p:txBody>
      </p:sp>
      <p:graphicFrame>
        <p:nvGraphicFramePr>
          <p:cNvPr id="8" name="Diagram 7"/>
          <p:cNvGraphicFramePr/>
          <p:nvPr>
            <p:extLst>
              <p:ext uri="{D42A27DB-BD31-4B8C-83A1-F6EECF244321}">
                <p14:modId xmlns:p14="http://schemas.microsoft.com/office/powerpoint/2010/main" val="745160017"/>
              </p:ext>
            </p:extLst>
          </p:nvPr>
        </p:nvGraphicFramePr>
        <p:xfrm>
          <a:off x="685800" y="2537251"/>
          <a:ext cx="78486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4450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القطاعات</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7</a:t>
            </a:fld>
            <a:endParaRPr lang="en-US"/>
          </a:p>
        </p:txBody>
      </p:sp>
      <p:graphicFrame>
        <p:nvGraphicFramePr>
          <p:cNvPr id="7" name="Diagram 6"/>
          <p:cNvGraphicFramePr/>
          <p:nvPr>
            <p:extLst>
              <p:ext uri="{D42A27DB-BD31-4B8C-83A1-F6EECF244321}">
                <p14:modId xmlns:p14="http://schemas.microsoft.com/office/powerpoint/2010/main" val="1454044337"/>
              </p:ext>
            </p:extLst>
          </p:nvPr>
        </p:nvGraphicFramePr>
        <p:xfrm>
          <a:off x="1219200" y="2546350"/>
          <a:ext cx="65532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7272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قطاع الخدمات الأساسية</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Times New Roman" pitchFamily="18" charset="0"/>
                <a:cs typeface="Times New Roman" pitchFamily="18" charset="0"/>
              </a:rPr>
              <a:t> </a:t>
            </a:r>
          </a:p>
          <a:p>
            <a:pPr marL="342900" lvl="0" indent="-342900" algn="just" rtl="1">
              <a:buFont typeface="Wingdings" panose="05000000000000000000" pitchFamily="2" charset="2"/>
              <a:buChar char="q"/>
            </a:pPr>
            <a:r>
              <a:rPr lang="ar-OM" sz="2600" dirty="0">
                <a:solidFill>
                  <a:schemeClr val="tx1"/>
                </a:solidFill>
              </a:rPr>
              <a:t>ضمان استدامة الخدمات الاساسية ( الطرق، الكهرباء، المياه، الاتصالات، الوقود، الصرف الصحي، إدارة النفايات)</a:t>
            </a:r>
          </a:p>
          <a:p>
            <a:pPr marL="342900" lvl="0" indent="-342900" algn="just" rtl="1">
              <a:buFont typeface="Wingdings" panose="05000000000000000000" pitchFamily="2" charset="2"/>
              <a:buChar char="q"/>
            </a:pPr>
            <a:r>
              <a:rPr lang="ar-OM" sz="2600" dirty="0">
                <a:solidFill>
                  <a:schemeClr val="tx1"/>
                </a:solidFill>
              </a:rPr>
              <a:t>يترأس القطاع الهيئة العامة للكهرباء والمياه، وينقسم الى القطاعات الفرعية التالية:</a:t>
            </a:r>
          </a:p>
          <a:p>
            <a:pPr marL="800100" lvl="1" indent="-342900" algn="just" rtl="1">
              <a:buFont typeface="Wingdings" panose="05000000000000000000" pitchFamily="2" charset="2"/>
              <a:buChar char="Ø"/>
            </a:pPr>
            <a:r>
              <a:rPr lang="ar-OM" sz="2200" dirty="0">
                <a:solidFill>
                  <a:schemeClr val="tx1"/>
                </a:solidFill>
              </a:rPr>
              <a:t>الطرق: تترأسه وزارة النقل والاتصالات</a:t>
            </a:r>
          </a:p>
          <a:p>
            <a:pPr marL="800100" lvl="1" indent="-342900" algn="just" rtl="1">
              <a:buFont typeface="Wingdings" panose="05000000000000000000" pitchFamily="2" charset="2"/>
              <a:buChar char="Ø"/>
            </a:pPr>
            <a:r>
              <a:rPr lang="ar-OM" sz="2200" dirty="0">
                <a:solidFill>
                  <a:schemeClr val="tx1"/>
                </a:solidFill>
              </a:rPr>
              <a:t>الكهرباء: تترأسه مجموعة نما القابضة</a:t>
            </a:r>
          </a:p>
          <a:p>
            <a:pPr marL="800100" lvl="1" indent="-342900" algn="just" rtl="1">
              <a:buFont typeface="Wingdings" panose="05000000000000000000" pitchFamily="2" charset="2"/>
              <a:buChar char="Ø"/>
            </a:pPr>
            <a:r>
              <a:rPr lang="ar-OM" sz="2200" dirty="0">
                <a:solidFill>
                  <a:schemeClr val="tx1"/>
                </a:solidFill>
              </a:rPr>
              <a:t>المياه: تترأسه الهيئة العامة للكهرباء والمياه</a:t>
            </a:r>
          </a:p>
          <a:p>
            <a:pPr lvl="1" algn="just" rtl="1"/>
            <a:endParaRPr lang="en-US" sz="22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8</a:t>
            </a:fld>
            <a:endParaRPr lang="en-US"/>
          </a:p>
        </p:txBody>
      </p:sp>
    </p:spTree>
    <p:extLst>
      <p:ext uri="{BB962C8B-B14F-4D97-AF65-F5344CB8AC3E}">
        <p14:creationId xmlns:p14="http://schemas.microsoft.com/office/powerpoint/2010/main" val="245231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81000"/>
            <a:ext cx="2810267" cy="905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2050" y="4228733"/>
            <a:ext cx="1971950" cy="2629267"/>
          </a:xfrm>
          <a:prstGeom prst="rect">
            <a:avLst/>
          </a:prstGeom>
        </p:spPr>
      </p:pic>
      <p:sp>
        <p:nvSpPr>
          <p:cNvPr id="9" name="Title 1"/>
          <p:cNvSpPr txBox="1">
            <a:spLocks/>
          </p:cNvSpPr>
          <p:nvPr/>
        </p:nvSpPr>
        <p:spPr>
          <a:xfrm>
            <a:off x="609600" y="1295400"/>
            <a:ext cx="8229600" cy="1143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endParaRPr lang="en-US" b="1" dirty="0">
              <a:latin typeface="Times New Roman" pitchFamily="18" charset="0"/>
              <a:cs typeface="Times New Roman" pitchFamily="18" charset="0"/>
            </a:endParaRPr>
          </a:p>
          <a:p>
            <a:pPr rtl="1"/>
            <a:r>
              <a:rPr lang="ar-OM" b="1" dirty="0">
                <a:latin typeface="Times New Roman" pitchFamily="18" charset="0"/>
                <a:cs typeface="Times New Roman" pitchFamily="18" charset="0"/>
              </a:rPr>
              <a:t>قطاع الخدمات الأساسية</a:t>
            </a:r>
            <a:endParaRPr lang="en-US" b="1" dirty="0">
              <a:latin typeface="Times New Roman" pitchFamily="18" charset="0"/>
              <a:cs typeface="Times New Roman" pitchFamily="18" charset="0"/>
            </a:endParaRPr>
          </a:p>
          <a:p>
            <a:pPr rtl="1"/>
            <a:endParaRPr lang="en-US" b="1" dirty="0">
              <a:latin typeface="Times New Roman" pitchFamily="18" charset="0"/>
              <a:cs typeface="Times New Roman" pitchFamily="18" charset="0"/>
            </a:endParaRPr>
          </a:p>
        </p:txBody>
      </p:sp>
      <p:sp>
        <p:nvSpPr>
          <p:cNvPr id="10" name="Content Placeholder 2"/>
          <p:cNvSpPr txBox="1">
            <a:spLocks/>
          </p:cNvSpPr>
          <p:nvPr/>
        </p:nvSpPr>
        <p:spPr>
          <a:xfrm>
            <a:off x="609600" y="2537251"/>
            <a:ext cx="8229600" cy="371114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0100" lvl="1" indent="-342900" algn="just" rtl="1">
              <a:buFont typeface="Wingdings" panose="05000000000000000000" pitchFamily="2" charset="2"/>
              <a:buChar char="Ø"/>
            </a:pPr>
            <a:r>
              <a:rPr lang="ar-OM" sz="2200" dirty="0">
                <a:solidFill>
                  <a:schemeClr val="tx1"/>
                </a:solidFill>
              </a:rPr>
              <a:t>الوقود: تترأسه وزارة النفط والغاز</a:t>
            </a:r>
          </a:p>
          <a:p>
            <a:pPr marL="800100" lvl="1" indent="-342900" algn="just" rtl="1">
              <a:buFont typeface="Wingdings" panose="05000000000000000000" pitchFamily="2" charset="2"/>
              <a:buChar char="Ø"/>
            </a:pPr>
            <a:r>
              <a:rPr lang="ar-OM" sz="2200" dirty="0">
                <a:solidFill>
                  <a:schemeClr val="tx1"/>
                </a:solidFill>
              </a:rPr>
              <a:t>الصرف الصحي: تترأسه شركة حيا للصرف الصحي</a:t>
            </a:r>
          </a:p>
          <a:p>
            <a:pPr marL="800100" lvl="1" indent="-342900" algn="just" rtl="1">
              <a:buFont typeface="Wingdings" panose="05000000000000000000" pitchFamily="2" charset="2"/>
              <a:buChar char="Ø"/>
            </a:pPr>
            <a:r>
              <a:rPr lang="ar-OM" sz="2200" dirty="0">
                <a:solidFill>
                  <a:schemeClr val="tx1"/>
                </a:solidFill>
              </a:rPr>
              <a:t>إدارة النفايات: تترأسه شركة بيئة</a:t>
            </a:r>
            <a:endParaRPr lang="en-US" sz="2200" b="1" dirty="0">
              <a:solidFill>
                <a:schemeClr val="tx1"/>
              </a:solidFill>
            </a:endParaRPr>
          </a:p>
          <a:p>
            <a:pPr marL="800100" lvl="1" indent="-342900" algn="just" rtl="1">
              <a:buFont typeface="Wingdings" panose="05000000000000000000" pitchFamily="2" charset="2"/>
              <a:buChar char="Ø"/>
            </a:pPr>
            <a:r>
              <a:rPr lang="ar-OM" sz="2200" b="1" dirty="0">
                <a:solidFill>
                  <a:schemeClr val="tx1"/>
                </a:solidFill>
              </a:rPr>
              <a:t>الاتصالات: تترأسه هيئة تنظيم الاتصالات، وعضوية الجهات والشركات لقطاع الاتصالات بالاضافة الى الجهات المعنية بالاتصالات في قوات السلطان المسلحة وشرطة عمان السلطانية والجهات المعنية الاخرى.</a:t>
            </a:r>
          </a:p>
          <a:p>
            <a:pPr lvl="1" algn="just" rtl="1"/>
            <a:endParaRPr lang="en-US" sz="2200" dirty="0">
              <a:solidFill>
                <a:schemeClr val="tx1"/>
              </a:solidFill>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a:p>
            <a:pPr marL="342900" indent="-342900" algn="l">
              <a:buFont typeface="Wingdings" panose="05000000000000000000" pitchFamily="2" charset="2"/>
              <a:buChar char="q"/>
            </a:pPr>
            <a:endParaRPr lang="en-US" sz="2000"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1FC3BE03-CD9D-4E60-A644-D76FCB96A772}" type="slidenum">
              <a:rPr lang="en-US" smtClean="0"/>
              <a:pPr/>
              <a:t>9</a:t>
            </a:fld>
            <a:endParaRPr lang="en-US"/>
          </a:p>
        </p:txBody>
      </p:sp>
    </p:spTree>
    <p:extLst>
      <p:ext uri="{BB962C8B-B14F-4D97-AF65-F5344CB8AC3E}">
        <p14:creationId xmlns:p14="http://schemas.microsoft.com/office/powerpoint/2010/main" val="627869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5294</TotalTime>
  <Words>898</Words>
  <Application>Microsoft Office PowerPoint</Application>
  <PresentationFormat>On-screen Show (4:3)</PresentationFormat>
  <Paragraphs>298</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Arabic Typesetting</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Cabling</dc:title>
  <dc:creator>Yahya Al Hajri</dc:creator>
  <cp:lastModifiedBy>Ibrahim AlMaawali</cp:lastModifiedBy>
  <cp:revision>161</cp:revision>
  <cp:lastPrinted>2012-03-24T05:28:35Z</cp:lastPrinted>
  <dcterms:created xsi:type="dcterms:W3CDTF">2012-03-14T08:11:37Z</dcterms:created>
  <dcterms:modified xsi:type="dcterms:W3CDTF">2019-04-10T04:49:18Z</dcterms:modified>
</cp:coreProperties>
</file>